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Nunito"/>
      <p:regular r:id="rId35"/>
      <p:bold r:id="rId36"/>
      <p:italic r:id="rId37"/>
      <p:boldItalic r:id="rId38"/>
    </p:embeddedFont>
    <p:embeddedFont>
      <p:font typeface="Outfit"/>
      <p:regular r:id="rId39"/>
      <p:bold r:id="rId40"/>
    </p:embeddedFont>
    <p:embeddedFont>
      <p:font typeface="Fira Sans"/>
      <p:regular r:id="rId41"/>
      <p:bold r:id="rId42"/>
      <p:italic r:id="rId43"/>
      <p:boldItalic r:id="rId44"/>
    </p:embeddedFont>
    <p:embeddedFont>
      <p:font typeface="Outfit Medium"/>
      <p:regular r:id="rId45"/>
      <p:bold r:id="rId46"/>
    </p:embeddedFont>
    <p:embeddedFont>
      <p:font typeface="DM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92532C-D208-4563-A38F-98BC43168156}">
  <a:tblStyle styleId="{FF92532C-D208-4563-A38F-98BC4316815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utfit-bold.fntdata"/><Relationship Id="rId42" Type="http://schemas.openxmlformats.org/officeDocument/2006/relationships/font" Target="fonts/FiraSans-bold.fntdata"/><Relationship Id="rId41" Type="http://schemas.openxmlformats.org/officeDocument/2006/relationships/font" Target="fonts/FiraSans-regular.fntdata"/><Relationship Id="rId44" Type="http://schemas.openxmlformats.org/officeDocument/2006/relationships/font" Target="fonts/FiraSans-boldItalic.fntdata"/><Relationship Id="rId43" Type="http://schemas.openxmlformats.org/officeDocument/2006/relationships/font" Target="fonts/FiraSans-italic.fntdata"/><Relationship Id="rId46" Type="http://schemas.openxmlformats.org/officeDocument/2006/relationships/font" Target="fonts/OutfitMedium-bold.fntdata"/><Relationship Id="rId45" Type="http://schemas.openxmlformats.org/officeDocument/2006/relationships/font" Target="fonts/OutfitMediu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DMSans-bold.fntdata"/><Relationship Id="rId47" Type="http://schemas.openxmlformats.org/officeDocument/2006/relationships/font" Target="fonts/DMSans-regular.fntdata"/><Relationship Id="rId49" Type="http://schemas.openxmlformats.org/officeDocument/2006/relationships/font" Target="fonts/DM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Nunito-regular.fntdata"/><Relationship Id="rId34" Type="http://schemas.openxmlformats.org/officeDocument/2006/relationships/slide" Target="slides/slide29.xml"/><Relationship Id="rId37" Type="http://schemas.openxmlformats.org/officeDocument/2006/relationships/font" Target="fonts/Nunito-italic.fntdata"/><Relationship Id="rId36" Type="http://schemas.openxmlformats.org/officeDocument/2006/relationships/font" Target="fonts/Nunito-bold.fntdata"/><Relationship Id="rId39" Type="http://schemas.openxmlformats.org/officeDocument/2006/relationships/font" Target="fonts/Outfit-regular.fntdata"/><Relationship Id="rId38" Type="http://schemas.openxmlformats.org/officeDocument/2006/relationships/font" Target="fonts/Nuni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DM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c92b5fd579_0_1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c92b5fd579_0_1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c92b5fd579_0_2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c92b5fd579_0_2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c92b5fd579_0_2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c92b5fd579_0_2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c92b5fd579_0_2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c92b5fd579_0_2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c92b5fd579_0_2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c92b5fd579_0_2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c92b5fd579_0_2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c92b5fd579_0_2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c92b5fd579_0_1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c92b5fd579_0_1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c92b5fd579_0_2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c92b5fd579_0_2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c92b5fd579_0_2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c92b5fd579_0_2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c92b5fd579_0_2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c92b5fd579_0_2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rgbClr val="3C4043"/>
                </a:solidFill>
              </a:rPr>
              <a:t>VADER Sentiment Analysis. VADER (Valence Aware Dictionary and sEntiment Reasoner) is a lexicon and rule-based sentiment analysis tool that is specifically attuned to sentiments expressed in social media, and works well on texts from other domains.</a:t>
            </a:r>
            <a:endParaRPr sz="1050">
              <a:solidFill>
                <a:srgbClr val="3C4043"/>
              </a:solidFill>
            </a:endParaRPr>
          </a:p>
          <a:p>
            <a:pPr indent="0" lvl="0" marL="0" rtl="0" algn="l">
              <a:lnSpc>
                <a:spcPct val="115000"/>
              </a:lnSpc>
              <a:spcBef>
                <a:spcPts val="1200"/>
              </a:spcBef>
              <a:spcAft>
                <a:spcPts val="0"/>
              </a:spcAft>
              <a:buClr>
                <a:schemeClr val="dk1"/>
              </a:buClr>
              <a:buSzPts val="1100"/>
              <a:buFont typeface="Arial"/>
              <a:buNone/>
            </a:pPr>
            <a:r>
              <a:rPr lang="en" sz="1050">
                <a:solidFill>
                  <a:srgbClr val="3C4043"/>
                </a:solidFill>
              </a:rPr>
              <a:t>The VADER lexicon is an empirically validated by multiple independent human judges, VADER incorporates a "gold-standard" sentiment lexicon that is especially attuned to microblog-like contexts.</a:t>
            </a:r>
            <a:endParaRPr sz="1050">
              <a:solidFill>
                <a:srgbClr val="3C4043"/>
              </a:solidFill>
            </a:endParaRPr>
          </a:p>
          <a:p>
            <a:pPr indent="0" lvl="0" marL="0" rtl="0" algn="l">
              <a:spcBef>
                <a:spcPts val="1200"/>
              </a:spcBef>
              <a:spcAft>
                <a:spcPts val="0"/>
              </a:spcAft>
              <a:buNone/>
            </a:pPr>
            <a:r>
              <a:rPr lang="en"/>
              <a:t>Combines the positive, negative, and neutral scores into a single value, normalized between -1 and +1.</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c92b5fd579_0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c92b5fd579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c92b5fd579_0_3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c92b5fd579_0_3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c92b5fd579_0_2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c92b5fd579_0_2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c92b5fd579_0_3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c92b5fd579_0_3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c92b5fd579_0_3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c92b5fd579_0_3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TF-IDF gives higher weights to terms that are frequent in a document but rare in the corpus, effectively reducing the importance of common words like "the", "is", etc., and highlighting the importance of words that are more specific to the documents.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Text data is typically high-dimensional and sparse, meaning that most features (words or n-grams) have zero or very low frequency. Logistic regression can handle sparse data well, especially when using techniques like TF-IDF (Term Frequency-Inverse Document Frequency) to represent text features.</a:t>
            </a:r>
            <a:endParaRPr/>
          </a:p>
          <a:p>
            <a:pPr indent="0" lvl="0" marL="0" rtl="0" algn="l">
              <a:spcBef>
                <a:spcPts val="0"/>
              </a:spcBef>
              <a:spcAft>
                <a:spcPts val="0"/>
              </a:spcAft>
              <a:buNone/>
            </a:pPr>
            <a:r>
              <a:rPr lang="en"/>
              <a:t>Logistic regression tends to be robust to noisy features because it estimates the probability of the class label based on the weighted sum of all features, effectively ignoring irrelevant features with low weights.Regularization: Logistic regression can be regularized using techniques like L1 (Lasso) or L2 (Ridge) regularization, which penalize large parameter values.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c92b5fd579_0_1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c92b5fd579_0_1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c92b5fd579_0_3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c92b5fd579_0_3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c92b5fd579_0_3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c92b5fd579_0_3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c92b5fd579_0_2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c92b5fd579_0_2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c92b5fd579_0_1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c92b5fd579_0_1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c92b5fd579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c92b5fd579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c92b5fd579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c92b5fd579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92b5fd579_0_1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92b5fd579_0_1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156000"/>
            <a:ext cx="4160700" cy="2385600"/>
          </a:xfrm>
          <a:prstGeom prst="rect">
            <a:avLst/>
          </a:prstGeom>
        </p:spPr>
        <p:txBody>
          <a:bodyPr anchorCtr="0" anchor="b" bIns="91425" lIns="91425" spcFirstLastPara="1" rIns="91425" wrap="square" tIns="91425">
            <a:noAutofit/>
          </a:bodyPr>
          <a:lstStyle>
            <a:lvl1pPr lvl="0" rtl="0" algn="l">
              <a:spcBef>
                <a:spcPts val="0"/>
              </a:spcBef>
              <a:spcAft>
                <a:spcPts val="0"/>
              </a:spcAft>
              <a:buClr>
                <a:srgbClr val="191919"/>
              </a:buClr>
              <a:buSzPts val="5200"/>
              <a:buNone/>
              <a:defRPr sz="3600">
                <a:latin typeface="Outfit"/>
                <a:ea typeface="Outfit"/>
                <a:cs typeface="Outfit"/>
                <a:sym typeface="Outfit"/>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541600"/>
            <a:ext cx="4160700" cy="42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5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sp>
        <p:nvSpPr>
          <p:cNvPr id="65" name="Google Shape;65;p11"/>
          <p:cNvSpPr txBox="1"/>
          <p:nvPr>
            <p:ph hasCustomPrompt="1" type="title"/>
          </p:nvPr>
        </p:nvSpPr>
        <p:spPr>
          <a:xfrm>
            <a:off x="713225" y="1774100"/>
            <a:ext cx="4676100" cy="1098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6" name="Google Shape;66;p11"/>
          <p:cNvSpPr txBox="1"/>
          <p:nvPr>
            <p:ph idx="1" type="subTitle"/>
          </p:nvPr>
        </p:nvSpPr>
        <p:spPr>
          <a:xfrm>
            <a:off x="713225" y="2872275"/>
            <a:ext cx="4676100" cy="497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8" name="Shape 68"/>
        <p:cNvGrpSpPr/>
        <p:nvPr/>
      </p:nvGrpSpPr>
      <p:grpSpPr>
        <a:xfrm>
          <a:off x="0" y="0"/>
          <a:ext cx="0" cy="0"/>
          <a:chOff x="0" y="0"/>
          <a:chExt cx="0" cy="0"/>
        </a:xfrm>
      </p:grpSpPr>
      <p:grpSp>
        <p:nvGrpSpPr>
          <p:cNvPr id="69" name="Google Shape;69;p13"/>
          <p:cNvGrpSpPr/>
          <p:nvPr/>
        </p:nvGrpSpPr>
        <p:grpSpPr>
          <a:xfrm>
            <a:off x="-417711" y="-428628"/>
            <a:ext cx="9979385" cy="6000759"/>
            <a:chOff x="-417711" y="-428628"/>
            <a:chExt cx="9979385" cy="6000759"/>
          </a:xfrm>
        </p:grpSpPr>
        <p:sp>
          <p:nvSpPr>
            <p:cNvPr id="70" name="Google Shape;70;p13"/>
            <p:cNvSpPr/>
            <p:nvPr/>
          </p:nvSpPr>
          <p:spPr>
            <a:xfrm>
              <a:off x="421002" y="-4286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7884277" y="-4286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8430764" y="554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8430764" y="74622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125486" y="554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125486" y="74622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417711" y="46040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8722964" y="46040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13"/>
          <p:cNvSpPr txBox="1"/>
          <p:nvPr>
            <p:ph idx="1" type="subTitle"/>
          </p:nvPr>
        </p:nvSpPr>
        <p:spPr>
          <a:xfrm>
            <a:off x="720000" y="2178493"/>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3"/>
          <p:cNvSpPr txBox="1"/>
          <p:nvPr>
            <p:ph idx="2" type="subTitle"/>
          </p:nvPr>
        </p:nvSpPr>
        <p:spPr>
          <a:xfrm>
            <a:off x="3419271" y="2178493"/>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3"/>
          <p:cNvSpPr txBox="1"/>
          <p:nvPr>
            <p:ph idx="3" type="subTitle"/>
          </p:nvPr>
        </p:nvSpPr>
        <p:spPr>
          <a:xfrm>
            <a:off x="720000" y="3911675"/>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3"/>
          <p:cNvSpPr txBox="1"/>
          <p:nvPr>
            <p:ph idx="4" type="subTitle"/>
          </p:nvPr>
        </p:nvSpPr>
        <p:spPr>
          <a:xfrm>
            <a:off x="3419271" y="3911675"/>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3"/>
          <p:cNvSpPr txBox="1"/>
          <p:nvPr>
            <p:ph idx="5" type="subTitle"/>
          </p:nvPr>
        </p:nvSpPr>
        <p:spPr>
          <a:xfrm>
            <a:off x="6118549" y="2178493"/>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13"/>
          <p:cNvSpPr txBox="1"/>
          <p:nvPr>
            <p:ph idx="6" type="subTitle"/>
          </p:nvPr>
        </p:nvSpPr>
        <p:spPr>
          <a:xfrm>
            <a:off x="6118549" y="3911675"/>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3"/>
          <p:cNvSpPr txBox="1"/>
          <p:nvPr>
            <p:ph hasCustomPrompt="1" idx="7" type="title"/>
          </p:nvPr>
        </p:nvSpPr>
        <p:spPr>
          <a:xfrm>
            <a:off x="1505400" y="1206926"/>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hasCustomPrompt="1" idx="8" type="title"/>
          </p:nvPr>
        </p:nvSpPr>
        <p:spPr>
          <a:xfrm>
            <a:off x="1505400" y="2939527"/>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p:nvPr>
            <p:ph hasCustomPrompt="1" idx="9" type="title"/>
          </p:nvPr>
        </p:nvSpPr>
        <p:spPr>
          <a:xfrm>
            <a:off x="4204671" y="1206926"/>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hasCustomPrompt="1" idx="13" type="title"/>
          </p:nvPr>
        </p:nvSpPr>
        <p:spPr>
          <a:xfrm>
            <a:off x="4204671" y="2939527"/>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hasCustomPrompt="1" idx="14" type="title"/>
          </p:nvPr>
        </p:nvSpPr>
        <p:spPr>
          <a:xfrm>
            <a:off x="6903950" y="1206926"/>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hasCustomPrompt="1" idx="15" type="title"/>
          </p:nvPr>
        </p:nvSpPr>
        <p:spPr>
          <a:xfrm>
            <a:off x="6903950" y="2939527"/>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idx="16" type="subTitle"/>
          </p:nvPr>
        </p:nvSpPr>
        <p:spPr>
          <a:xfrm>
            <a:off x="720000" y="18011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2" name="Google Shape;92;p13"/>
          <p:cNvSpPr txBox="1"/>
          <p:nvPr>
            <p:ph idx="17" type="subTitle"/>
          </p:nvPr>
        </p:nvSpPr>
        <p:spPr>
          <a:xfrm>
            <a:off x="3419271" y="18011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3" name="Google Shape;93;p13"/>
          <p:cNvSpPr txBox="1"/>
          <p:nvPr>
            <p:ph idx="18" type="subTitle"/>
          </p:nvPr>
        </p:nvSpPr>
        <p:spPr>
          <a:xfrm>
            <a:off x="6118549" y="18011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4" name="Google Shape;94;p13"/>
          <p:cNvSpPr txBox="1"/>
          <p:nvPr>
            <p:ph idx="19" type="subTitle"/>
          </p:nvPr>
        </p:nvSpPr>
        <p:spPr>
          <a:xfrm>
            <a:off x="720000" y="353377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5" name="Google Shape;95;p13"/>
          <p:cNvSpPr txBox="1"/>
          <p:nvPr>
            <p:ph idx="20" type="subTitle"/>
          </p:nvPr>
        </p:nvSpPr>
        <p:spPr>
          <a:xfrm>
            <a:off x="3419271" y="353377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6" name="Google Shape;96;p13"/>
          <p:cNvSpPr txBox="1"/>
          <p:nvPr>
            <p:ph idx="21" type="subTitle"/>
          </p:nvPr>
        </p:nvSpPr>
        <p:spPr>
          <a:xfrm>
            <a:off x="6118549" y="353377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7" name="Shape 97"/>
        <p:cNvGrpSpPr/>
        <p:nvPr/>
      </p:nvGrpSpPr>
      <p:grpSpPr>
        <a:xfrm>
          <a:off x="0" y="0"/>
          <a:ext cx="0" cy="0"/>
          <a:chOff x="0" y="0"/>
          <a:chExt cx="0" cy="0"/>
        </a:xfrm>
      </p:grpSpPr>
      <p:grpSp>
        <p:nvGrpSpPr>
          <p:cNvPr id="98" name="Google Shape;98;p14"/>
          <p:cNvGrpSpPr/>
          <p:nvPr/>
        </p:nvGrpSpPr>
        <p:grpSpPr>
          <a:xfrm>
            <a:off x="-247298" y="-446215"/>
            <a:ext cx="9638600" cy="6030088"/>
            <a:chOff x="-247298" y="-446215"/>
            <a:chExt cx="9638600" cy="6030088"/>
          </a:xfrm>
        </p:grpSpPr>
        <p:sp>
          <p:nvSpPr>
            <p:cNvPr id="99" name="Google Shape;99;p14"/>
            <p:cNvSpPr/>
            <p:nvPr/>
          </p:nvSpPr>
          <p:spPr>
            <a:xfrm>
              <a:off x="-247298"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29354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rot="10800000">
              <a:off x="855259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rot="10800000">
              <a:off x="801175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4"/>
          <p:cNvSpPr txBox="1"/>
          <p:nvPr>
            <p:ph type="title"/>
          </p:nvPr>
        </p:nvSpPr>
        <p:spPr>
          <a:xfrm>
            <a:off x="1226425" y="3229500"/>
            <a:ext cx="6691200" cy="54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8" name="Google Shape;108;p14"/>
          <p:cNvSpPr txBox="1"/>
          <p:nvPr>
            <p:ph idx="1" type="subTitle"/>
          </p:nvPr>
        </p:nvSpPr>
        <p:spPr>
          <a:xfrm>
            <a:off x="1226413" y="1366200"/>
            <a:ext cx="6691200" cy="1863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09" name="Shape 109"/>
        <p:cNvGrpSpPr/>
        <p:nvPr/>
      </p:nvGrpSpPr>
      <p:grpSpPr>
        <a:xfrm>
          <a:off x="0" y="0"/>
          <a:ext cx="0" cy="0"/>
          <a:chOff x="0" y="0"/>
          <a:chExt cx="0" cy="0"/>
        </a:xfrm>
      </p:grpSpPr>
      <p:grpSp>
        <p:nvGrpSpPr>
          <p:cNvPr id="110" name="Google Shape;110;p15"/>
          <p:cNvGrpSpPr/>
          <p:nvPr/>
        </p:nvGrpSpPr>
        <p:grpSpPr>
          <a:xfrm>
            <a:off x="-535133" y="-37823"/>
            <a:ext cx="10207495" cy="5621696"/>
            <a:chOff x="-535133" y="-37823"/>
            <a:chExt cx="10207495" cy="5621696"/>
          </a:xfrm>
        </p:grpSpPr>
        <p:sp>
          <p:nvSpPr>
            <p:cNvPr id="111" name="Google Shape;111;p15"/>
            <p:cNvSpPr/>
            <p:nvPr/>
          </p:nvSpPr>
          <p:spPr>
            <a:xfrm>
              <a:off x="-125473"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535133"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rot="10800000">
              <a:off x="8833642" y="-378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rot="10800000">
              <a:off x="8430777" y="4190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flipH="1">
              <a:off x="84239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flipH="1">
              <a:off x="88336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flipH="1" rot="10800000">
              <a:off x="-528348" y="-378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flipH="1" rot="10800000">
              <a:off x="-125483" y="4190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20" name="Shape 120"/>
        <p:cNvGrpSpPr/>
        <p:nvPr/>
      </p:nvGrpSpPr>
      <p:grpSpPr>
        <a:xfrm>
          <a:off x="0" y="0"/>
          <a:ext cx="0" cy="0"/>
          <a:chOff x="0" y="0"/>
          <a:chExt cx="0" cy="0"/>
        </a:xfrm>
      </p:grpSpPr>
      <p:grpSp>
        <p:nvGrpSpPr>
          <p:cNvPr id="121" name="Google Shape;121;p16"/>
          <p:cNvGrpSpPr/>
          <p:nvPr/>
        </p:nvGrpSpPr>
        <p:grpSpPr>
          <a:xfrm>
            <a:off x="-247298" y="-446215"/>
            <a:ext cx="9638610" cy="6030088"/>
            <a:chOff x="-247298" y="-446215"/>
            <a:chExt cx="9638610" cy="6030088"/>
          </a:xfrm>
        </p:grpSpPr>
        <p:sp>
          <p:nvSpPr>
            <p:cNvPr id="122" name="Google Shape;122;p16"/>
            <p:cNvSpPr/>
            <p:nvPr/>
          </p:nvSpPr>
          <p:spPr>
            <a:xfrm>
              <a:off x="-125573"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a:off x="-125583"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flipH="1" rot="10800000">
              <a:off x="346967"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rot="10800000">
              <a:off x="7958317" y="-4286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rot="10800000">
              <a:off x="855260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8430777"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8430767"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31" name="Shape 131"/>
        <p:cNvGrpSpPr/>
        <p:nvPr/>
      </p:nvGrpSpPr>
      <p:grpSpPr>
        <a:xfrm>
          <a:off x="0" y="0"/>
          <a:ext cx="0" cy="0"/>
          <a:chOff x="0" y="0"/>
          <a:chExt cx="0" cy="0"/>
        </a:xfrm>
      </p:grpSpPr>
      <p:grpSp>
        <p:nvGrpSpPr>
          <p:cNvPr id="132" name="Google Shape;132;p17"/>
          <p:cNvGrpSpPr/>
          <p:nvPr/>
        </p:nvGrpSpPr>
        <p:grpSpPr>
          <a:xfrm>
            <a:off x="-548808" y="-584898"/>
            <a:ext cx="10241610" cy="6168779"/>
            <a:chOff x="-548808" y="-584898"/>
            <a:chExt cx="10241610" cy="6168779"/>
          </a:xfrm>
        </p:grpSpPr>
        <p:sp>
          <p:nvSpPr>
            <p:cNvPr id="133" name="Google Shape;133;p17"/>
            <p:cNvSpPr/>
            <p:nvPr/>
          </p:nvSpPr>
          <p:spPr>
            <a:xfrm>
              <a:off x="293877" y="461576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flipH="1" rot="10800000">
              <a:off x="-129123" y="44966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flipH="1" rot="10800000">
              <a:off x="-548808" y="449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185192" y="-58489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rot="10800000">
              <a:off x="8434407" y="44966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rot="10800000">
              <a:off x="8854092" y="449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flipH="1">
              <a:off x="8120092" y="-58489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42" name="Shape 142"/>
        <p:cNvGrpSpPr/>
        <p:nvPr/>
      </p:nvGrpSpPr>
      <p:grpSpPr>
        <a:xfrm>
          <a:off x="0" y="0"/>
          <a:ext cx="0" cy="0"/>
          <a:chOff x="0" y="0"/>
          <a:chExt cx="0" cy="0"/>
        </a:xfrm>
      </p:grpSpPr>
      <p:sp>
        <p:nvSpPr>
          <p:cNvPr id="143" name="Google Shape;14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44" name="Google Shape;144;p18"/>
          <p:cNvGrpSpPr/>
          <p:nvPr/>
        </p:nvGrpSpPr>
        <p:grpSpPr>
          <a:xfrm>
            <a:off x="-476796" y="2900252"/>
            <a:ext cx="10097585" cy="2865204"/>
            <a:chOff x="-476796" y="2900252"/>
            <a:chExt cx="10097585" cy="2865204"/>
          </a:xfrm>
        </p:grpSpPr>
        <p:grpSp>
          <p:nvGrpSpPr>
            <p:cNvPr id="145" name="Google Shape;145;p18"/>
            <p:cNvGrpSpPr/>
            <p:nvPr/>
          </p:nvGrpSpPr>
          <p:grpSpPr>
            <a:xfrm>
              <a:off x="-476796" y="2900252"/>
              <a:ext cx="10097585" cy="2865204"/>
              <a:chOff x="-476796" y="2900252"/>
              <a:chExt cx="10097585" cy="2865204"/>
            </a:xfrm>
          </p:grpSpPr>
          <p:sp>
            <p:nvSpPr>
              <p:cNvPr id="146" name="Google Shape;146;p18"/>
              <p:cNvSpPr/>
              <p:nvPr/>
            </p:nvSpPr>
            <p:spPr>
              <a:xfrm flipH="1" rot="10800000">
                <a:off x="-266661" y="29002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90736" y="442524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476796" y="352281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rot="10800000">
                <a:off x="8571944" y="29002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flipH="1">
                <a:off x="8396019" y="442524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flipH="1">
                <a:off x="8782079" y="352281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rot="10800000">
                <a:off x="8009979" y="47973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18"/>
            <p:cNvSpPr/>
            <p:nvPr/>
          </p:nvSpPr>
          <p:spPr>
            <a:xfrm flipH="1" rot="10800000">
              <a:off x="293867" y="47973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4" name="Shape 154"/>
        <p:cNvGrpSpPr/>
        <p:nvPr/>
      </p:nvGrpSpPr>
      <p:grpSpPr>
        <a:xfrm>
          <a:off x="0" y="0"/>
          <a:ext cx="0" cy="0"/>
          <a:chOff x="0" y="0"/>
          <a:chExt cx="0" cy="0"/>
        </a:xfrm>
      </p:grpSpPr>
      <p:grpSp>
        <p:nvGrpSpPr>
          <p:cNvPr id="155" name="Google Shape;155;p19"/>
          <p:cNvGrpSpPr/>
          <p:nvPr/>
        </p:nvGrpSpPr>
        <p:grpSpPr>
          <a:xfrm>
            <a:off x="-145083" y="-503840"/>
            <a:ext cx="9434170" cy="6151188"/>
            <a:chOff x="-145083" y="-503840"/>
            <a:chExt cx="9434170" cy="6151188"/>
          </a:xfrm>
        </p:grpSpPr>
        <p:sp>
          <p:nvSpPr>
            <p:cNvPr id="156" name="Google Shape;156;p19"/>
            <p:cNvSpPr/>
            <p:nvPr/>
          </p:nvSpPr>
          <p:spPr>
            <a:xfrm flipH="1" rot="10800000">
              <a:off x="534577" y="46792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145073" y="39240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a:off x="-145083" y="44198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flipH="1">
              <a:off x="8430777" y="46443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flipH="1" rot="10800000">
              <a:off x="-125483" y="-4286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flipH="1">
              <a:off x="7770717" y="-50384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rot="10800000">
              <a:off x="8450367" y="2513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rot="10800000">
              <a:off x="8450377" y="-24444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9"/>
          <p:cNvSpPr txBox="1"/>
          <p:nvPr>
            <p:ph type="title"/>
          </p:nvPr>
        </p:nvSpPr>
        <p:spPr>
          <a:xfrm>
            <a:off x="720000" y="1270313"/>
            <a:ext cx="3777300" cy="1709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5" name="Google Shape;165;p19"/>
          <p:cNvSpPr txBox="1"/>
          <p:nvPr>
            <p:ph idx="1" type="subTitle"/>
          </p:nvPr>
        </p:nvSpPr>
        <p:spPr>
          <a:xfrm>
            <a:off x="720000" y="2979813"/>
            <a:ext cx="3777300" cy="893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19"/>
          <p:cNvSpPr/>
          <p:nvPr>
            <p:ph idx="2" type="pic"/>
          </p:nvPr>
        </p:nvSpPr>
        <p:spPr>
          <a:xfrm>
            <a:off x="5121925" y="1060325"/>
            <a:ext cx="3109200" cy="3109200"/>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67" name="Shape 167"/>
        <p:cNvGrpSpPr/>
        <p:nvPr/>
      </p:nvGrpSpPr>
      <p:grpSpPr>
        <a:xfrm>
          <a:off x="0" y="0"/>
          <a:ext cx="0" cy="0"/>
          <a:chOff x="0" y="0"/>
          <a:chExt cx="0" cy="0"/>
        </a:xfrm>
      </p:grpSpPr>
      <p:grpSp>
        <p:nvGrpSpPr>
          <p:cNvPr id="168" name="Google Shape;168;p20"/>
          <p:cNvGrpSpPr/>
          <p:nvPr/>
        </p:nvGrpSpPr>
        <p:grpSpPr>
          <a:xfrm>
            <a:off x="-247298" y="-446215"/>
            <a:ext cx="9638600" cy="6030088"/>
            <a:chOff x="-247298" y="-446215"/>
            <a:chExt cx="9638600" cy="6030088"/>
          </a:xfrm>
        </p:grpSpPr>
        <p:sp>
          <p:nvSpPr>
            <p:cNvPr id="169" name="Google Shape;169;p20"/>
            <p:cNvSpPr/>
            <p:nvPr/>
          </p:nvSpPr>
          <p:spPr>
            <a:xfrm>
              <a:off x="-125473" y="44532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rot="10800000">
              <a:off x="8430767" y="-4042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125483" y="39965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8430767" y="4683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20"/>
          <p:cNvSpPr txBox="1"/>
          <p:nvPr>
            <p:ph type="title"/>
          </p:nvPr>
        </p:nvSpPr>
        <p:spPr>
          <a:xfrm>
            <a:off x="720000" y="1637550"/>
            <a:ext cx="3597900" cy="106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8" name="Google Shape;178;p20"/>
          <p:cNvSpPr txBox="1"/>
          <p:nvPr>
            <p:ph idx="1" type="subTitle"/>
          </p:nvPr>
        </p:nvSpPr>
        <p:spPr>
          <a:xfrm>
            <a:off x="720000" y="270075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713225" y="2384250"/>
            <a:ext cx="4344300" cy="915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 name="Google Shape;13;p3"/>
          <p:cNvSpPr txBox="1"/>
          <p:nvPr>
            <p:ph hasCustomPrompt="1" idx="2" type="title"/>
          </p:nvPr>
        </p:nvSpPr>
        <p:spPr>
          <a:xfrm>
            <a:off x="713225" y="1468350"/>
            <a:ext cx="1264200" cy="9159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p:nvPr>
            <p:ph idx="1" type="subTitle"/>
          </p:nvPr>
        </p:nvSpPr>
        <p:spPr>
          <a:xfrm>
            <a:off x="713225" y="3300150"/>
            <a:ext cx="4344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79" name="Shape 179"/>
        <p:cNvGrpSpPr/>
        <p:nvPr/>
      </p:nvGrpSpPr>
      <p:grpSpPr>
        <a:xfrm>
          <a:off x="0" y="0"/>
          <a:ext cx="0" cy="0"/>
          <a:chOff x="0" y="0"/>
          <a:chExt cx="0" cy="0"/>
        </a:xfrm>
      </p:grpSpPr>
      <p:grpSp>
        <p:nvGrpSpPr>
          <p:cNvPr id="180" name="Google Shape;180;p21"/>
          <p:cNvGrpSpPr/>
          <p:nvPr/>
        </p:nvGrpSpPr>
        <p:grpSpPr>
          <a:xfrm flipH="1">
            <a:off x="-247298" y="-446215"/>
            <a:ext cx="9638600" cy="6030088"/>
            <a:chOff x="-247298" y="-446215"/>
            <a:chExt cx="9638600" cy="6030088"/>
          </a:xfrm>
        </p:grpSpPr>
        <p:sp>
          <p:nvSpPr>
            <p:cNvPr id="181" name="Google Shape;181;p21"/>
            <p:cNvSpPr/>
            <p:nvPr/>
          </p:nvSpPr>
          <p:spPr>
            <a:xfrm>
              <a:off x="-125473" y="44532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rot="10800000">
              <a:off x="8430767" y="-4042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125483" y="39965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8430767" y="4683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21"/>
          <p:cNvSpPr txBox="1"/>
          <p:nvPr>
            <p:ph type="title"/>
          </p:nvPr>
        </p:nvSpPr>
        <p:spPr>
          <a:xfrm>
            <a:off x="4837200" y="1796350"/>
            <a:ext cx="35934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0" name="Google Shape;190;p21"/>
          <p:cNvSpPr txBox="1"/>
          <p:nvPr>
            <p:ph idx="1" type="subTitle"/>
          </p:nvPr>
        </p:nvSpPr>
        <p:spPr>
          <a:xfrm>
            <a:off x="4837375" y="2441150"/>
            <a:ext cx="3593400" cy="9060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191" name="Shape 191"/>
        <p:cNvGrpSpPr/>
        <p:nvPr/>
      </p:nvGrpSpPr>
      <p:grpSpPr>
        <a:xfrm>
          <a:off x="0" y="0"/>
          <a:ext cx="0" cy="0"/>
          <a:chOff x="0" y="0"/>
          <a:chExt cx="0" cy="0"/>
        </a:xfrm>
      </p:grpSpPr>
      <p:grpSp>
        <p:nvGrpSpPr>
          <p:cNvPr id="192" name="Google Shape;192;p22"/>
          <p:cNvGrpSpPr/>
          <p:nvPr/>
        </p:nvGrpSpPr>
        <p:grpSpPr>
          <a:xfrm>
            <a:off x="-247298" y="-446215"/>
            <a:ext cx="9638600" cy="6030088"/>
            <a:chOff x="-247298" y="-446215"/>
            <a:chExt cx="9638600" cy="6030088"/>
          </a:xfrm>
        </p:grpSpPr>
        <p:sp>
          <p:nvSpPr>
            <p:cNvPr id="193" name="Google Shape;193;p22"/>
            <p:cNvSpPr/>
            <p:nvPr/>
          </p:nvSpPr>
          <p:spPr>
            <a:xfrm>
              <a:off x="-247298"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29354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rot="10800000">
              <a:off x="855259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rot="10800000">
              <a:off x="801175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22"/>
          <p:cNvSpPr txBox="1"/>
          <p:nvPr>
            <p:ph idx="1" type="body"/>
          </p:nvPr>
        </p:nvSpPr>
        <p:spPr>
          <a:xfrm>
            <a:off x="720000" y="1215742"/>
            <a:ext cx="7704000" cy="1022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Clr>
                <a:srgbClr val="1A1A1A"/>
              </a:buClr>
              <a:buSzPts val="1400"/>
              <a:buFont typeface="Nunito Light"/>
              <a:buChar char="○"/>
              <a:defRPr/>
            </a:lvl2pPr>
            <a:lvl3pPr indent="-317500" lvl="2" marL="1371600" rtl="0">
              <a:lnSpc>
                <a:spcPct val="100000"/>
              </a:lnSpc>
              <a:spcBef>
                <a:spcPts val="0"/>
              </a:spcBef>
              <a:spcAft>
                <a:spcPts val="0"/>
              </a:spcAft>
              <a:buClr>
                <a:srgbClr val="1A1A1A"/>
              </a:buClr>
              <a:buSzPts val="1400"/>
              <a:buFont typeface="Nunito Light"/>
              <a:buChar char="■"/>
              <a:defRPr/>
            </a:lvl3pPr>
            <a:lvl4pPr indent="-317500" lvl="3" marL="1828800" rtl="0">
              <a:lnSpc>
                <a:spcPct val="100000"/>
              </a:lnSpc>
              <a:spcBef>
                <a:spcPts val="0"/>
              </a:spcBef>
              <a:spcAft>
                <a:spcPts val="0"/>
              </a:spcAft>
              <a:buClr>
                <a:srgbClr val="1A1A1A"/>
              </a:buClr>
              <a:buSzPts val="1400"/>
              <a:buFont typeface="Nunito Light"/>
              <a:buChar char="●"/>
              <a:defRPr/>
            </a:lvl4pPr>
            <a:lvl5pPr indent="-317500" lvl="4" marL="2286000" rtl="0">
              <a:lnSpc>
                <a:spcPct val="100000"/>
              </a:lnSpc>
              <a:spcBef>
                <a:spcPts val="0"/>
              </a:spcBef>
              <a:spcAft>
                <a:spcPts val="0"/>
              </a:spcAft>
              <a:buClr>
                <a:srgbClr val="1A1A1A"/>
              </a:buClr>
              <a:buSzPts val="1400"/>
              <a:buFont typeface="Nunito Light"/>
              <a:buChar char="○"/>
              <a:defRPr/>
            </a:lvl5pPr>
            <a:lvl6pPr indent="-317500" lvl="5" marL="2743200" rtl="0">
              <a:lnSpc>
                <a:spcPct val="100000"/>
              </a:lnSpc>
              <a:spcBef>
                <a:spcPts val="0"/>
              </a:spcBef>
              <a:spcAft>
                <a:spcPts val="0"/>
              </a:spcAft>
              <a:buClr>
                <a:srgbClr val="1A1A1A"/>
              </a:buClr>
              <a:buSzPts val="1400"/>
              <a:buFont typeface="Nunito Light"/>
              <a:buChar char="■"/>
              <a:defRPr/>
            </a:lvl6pPr>
            <a:lvl7pPr indent="-317500" lvl="6" marL="3200400" rtl="0">
              <a:lnSpc>
                <a:spcPct val="100000"/>
              </a:lnSpc>
              <a:spcBef>
                <a:spcPts val="0"/>
              </a:spcBef>
              <a:spcAft>
                <a:spcPts val="0"/>
              </a:spcAft>
              <a:buClr>
                <a:srgbClr val="1A1A1A"/>
              </a:buClr>
              <a:buSzPts val="1400"/>
              <a:buFont typeface="Nunito Light"/>
              <a:buChar char="●"/>
              <a:defRPr/>
            </a:lvl7pPr>
            <a:lvl8pPr indent="-317500" lvl="7" marL="3657600" rtl="0">
              <a:lnSpc>
                <a:spcPct val="100000"/>
              </a:lnSpc>
              <a:spcBef>
                <a:spcPts val="0"/>
              </a:spcBef>
              <a:spcAft>
                <a:spcPts val="0"/>
              </a:spcAft>
              <a:buClr>
                <a:srgbClr val="1A1A1A"/>
              </a:buClr>
              <a:buSzPts val="1400"/>
              <a:buFont typeface="Nunito Light"/>
              <a:buChar char="○"/>
              <a:defRPr/>
            </a:lvl8pPr>
            <a:lvl9pPr indent="-317500" lvl="8" marL="4114800" rtl="0">
              <a:lnSpc>
                <a:spcPct val="100000"/>
              </a:lnSpc>
              <a:spcBef>
                <a:spcPts val="0"/>
              </a:spcBef>
              <a:spcAft>
                <a:spcPts val="0"/>
              </a:spcAft>
              <a:buClr>
                <a:srgbClr val="1A1A1A"/>
              </a:buClr>
              <a:buSzPts val="1400"/>
              <a:buFont typeface="Nunito Light"/>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_1">
    <p:spTree>
      <p:nvGrpSpPr>
        <p:cNvPr id="203" name="Shape 203"/>
        <p:cNvGrpSpPr/>
        <p:nvPr/>
      </p:nvGrpSpPr>
      <p:grpSpPr>
        <a:xfrm>
          <a:off x="0" y="0"/>
          <a:ext cx="0" cy="0"/>
          <a:chOff x="0" y="0"/>
          <a:chExt cx="0" cy="0"/>
        </a:xfrm>
      </p:grpSpPr>
      <p:grpSp>
        <p:nvGrpSpPr>
          <p:cNvPr id="204" name="Google Shape;204;p23"/>
          <p:cNvGrpSpPr/>
          <p:nvPr/>
        </p:nvGrpSpPr>
        <p:grpSpPr>
          <a:xfrm>
            <a:off x="-535133" y="-37823"/>
            <a:ext cx="10207495" cy="5621696"/>
            <a:chOff x="-535133" y="-37823"/>
            <a:chExt cx="10207495" cy="5621696"/>
          </a:xfrm>
        </p:grpSpPr>
        <p:sp>
          <p:nvSpPr>
            <p:cNvPr id="205" name="Google Shape;205;p23"/>
            <p:cNvSpPr/>
            <p:nvPr/>
          </p:nvSpPr>
          <p:spPr>
            <a:xfrm>
              <a:off x="-125473"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a:off x="-535133"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rot="10800000">
              <a:off x="8833642" y="-378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rot="10800000">
              <a:off x="8430777" y="4190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flipH="1">
              <a:off x="84239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flipH="1">
              <a:off x="88336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flipH="1" rot="10800000">
              <a:off x="-528348" y="-378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flipH="1" rot="10800000">
              <a:off x="-125483" y="4190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4" name="Google Shape;214;p23"/>
          <p:cNvSpPr txBox="1"/>
          <p:nvPr>
            <p:ph idx="1" type="body"/>
          </p:nvPr>
        </p:nvSpPr>
        <p:spPr>
          <a:xfrm>
            <a:off x="720000" y="1215749"/>
            <a:ext cx="7704000" cy="3145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Clr>
                <a:srgbClr val="1A1A1A"/>
              </a:buClr>
              <a:buSzPts val="1400"/>
              <a:buFont typeface="Nunito Light"/>
              <a:buChar char="○"/>
              <a:defRPr/>
            </a:lvl2pPr>
            <a:lvl3pPr indent="-317500" lvl="2" marL="1371600" rtl="0">
              <a:lnSpc>
                <a:spcPct val="100000"/>
              </a:lnSpc>
              <a:spcBef>
                <a:spcPts val="0"/>
              </a:spcBef>
              <a:spcAft>
                <a:spcPts val="0"/>
              </a:spcAft>
              <a:buClr>
                <a:srgbClr val="1A1A1A"/>
              </a:buClr>
              <a:buSzPts val="1400"/>
              <a:buFont typeface="Nunito Light"/>
              <a:buChar char="■"/>
              <a:defRPr/>
            </a:lvl3pPr>
            <a:lvl4pPr indent="-317500" lvl="3" marL="1828800" rtl="0">
              <a:lnSpc>
                <a:spcPct val="100000"/>
              </a:lnSpc>
              <a:spcBef>
                <a:spcPts val="0"/>
              </a:spcBef>
              <a:spcAft>
                <a:spcPts val="0"/>
              </a:spcAft>
              <a:buClr>
                <a:srgbClr val="1A1A1A"/>
              </a:buClr>
              <a:buSzPts val="1400"/>
              <a:buFont typeface="Nunito Light"/>
              <a:buChar char="●"/>
              <a:defRPr/>
            </a:lvl4pPr>
            <a:lvl5pPr indent="-317500" lvl="4" marL="2286000" rtl="0">
              <a:lnSpc>
                <a:spcPct val="100000"/>
              </a:lnSpc>
              <a:spcBef>
                <a:spcPts val="0"/>
              </a:spcBef>
              <a:spcAft>
                <a:spcPts val="0"/>
              </a:spcAft>
              <a:buClr>
                <a:srgbClr val="1A1A1A"/>
              </a:buClr>
              <a:buSzPts val="1400"/>
              <a:buFont typeface="Nunito Light"/>
              <a:buChar char="○"/>
              <a:defRPr/>
            </a:lvl5pPr>
            <a:lvl6pPr indent="-317500" lvl="5" marL="2743200" rtl="0">
              <a:lnSpc>
                <a:spcPct val="100000"/>
              </a:lnSpc>
              <a:spcBef>
                <a:spcPts val="0"/>
              </a:spcBef>
              <a:spcAft>
                <a:spcPts val="0"/>
              </a:spcAft>
              <a:buClr>
                <a:srgbClr val="1A1A1A"/>
              </a:buClr>
              <a:buSzPts val="1400"/>
              <a:buFont typeface="Nunito Light"/>
              <a:buChar char="■"/>
              <a:defRPr/>
            </a:lvl6pPr>
            <a:lvl7pPr indent="-317500" lvl="6" marL="3200400" rtl="0">
              <a:lnSpc>
                <a:spcPct val="100000"/>
              </a:lnSpc>
              <a:spcBef>
                <a:spcPts val="0"/>
              </a:spcBef>
              <a:spcAft>
                <a:spcPts val="0"/>
              </a:spcAft>
              <a:buClr>
                <a:srgbClr val="1A1A1A"/>
              </a:buClr>
              <a:buSzPts val="1400"/>
              <a:buFont typeface="Nunito Light"/>
              <a:buChar char="●"/>
              <a:defRPr/>
            </a:lvl7pPr>
            <a:lvl8pPr indent="-317500" lvl="7" marL="3657600" rtl="0">
              <a:lnSpc>
                <a:spcPct val="100000"/>
              </a:lnSpc>
              <a:spcBef>
                <a:spcPts val="0"/>
              </a:spcBef>
              <a:spcAft>
                <a:spcPts val="0"/>
              </a:spcAft>
              <a:buClr>
                <a:srgbClr val="1A1A1A"/>
              </a:buClr>
              <a:buSzPts val="1400"/>
              <a:buFont typeface="Nunito Light"/>
              <a:buChar char="○"/>
              <a:defRPr/>
            </a:lvl8pPr>
            <a:lvl9pPr indent="-317500" lvl="8" marL="4114800" rtl="0">
              <a:lnSpc>
                <a:spcPct val="100000"/>
              </a:lnSpc>
              <a:spcBef>
                <a:spcPts val="0"/>
              </a:spcBef>
              <a:spcAft>
                <a:spcPts val="0"/>
              </a:spcAft>
              <a:buClr>
                <a:srgbClr val="1A1A1A"/>
              </a:buClr>
              <a:buSzPts val="1400"/>
              <a:buFont typeface="Nunito Light"/>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15" name="Shape 215"/>
        <p:cNvGrpSpPr/>
        <p:nvPr/>
      </p:nvGrpSpPr>
      <p:grpSpPr>
        <a:xfrm>
          <a:off x="0" y="0"/>
          <a:ext cx="0" cy="0"/>
          <a:chOff x="0" y="0"/>
          <a:chExt cx="0" cy="0"/>
        </a:xfrm>
      </p:grpSpPr>
      <p:grpSp>
        <p:nvGrpSpPr>
          <p:cNvPr id="216" name="Google Shape;216;p24"/>
          <p:cNvGrpSpPr/>
          <p:nvPr/>
        </p:nvGrpSpPr>
        <p:grpSpPr>
          <a:xfrm>
            <a:off x="-310473" y="3500727"/>
            <a:ext cx="9764950" cy="2327954"/>
            <a:chOff x="-310473" y="3500727"/>
            <a:chExt cx="9764950" cy="2327954"/>
          </a:xfrm>
        </p:grpSpPr>
        <p:sp>
          <p:nvSpPr>
            <p:cNvPr id="217" name="Google Shape;217;p24"/>
            <p:cNvSpPr/>
            <p:nvPr/>
          </p:nvSpPr>
          <p:spPr>
            <a:xfrm flipH="1" rot="10800000">
              <a:off x="927364" y="46300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p:nvPr/>
          </p:nvSpPr>
          <p:spPr>
            <a:xfrm flipH="1" rot="10800000">
              <a:off x="273054" y="486056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a:off x="-310473" y="39963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125483" y="35007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flipH="1">
              <a:off x="8615767" y="39963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flipH="1">
              <a:off x="8424002" y="35007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rot="10800000">
              <a:off x="7377929" y="46300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rot="10800000">
              <a:off x="8032239" y="486056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6" name="Google Shape;226;p24"/>
          <p:cNvSpPr txBox="1"/>
          <p:nvPr>
            <p:ph idx="1" type="subTitle"/>
          </p:nvPr>
        </p:nvSpPr>
        <p:spPr>
          <a:xfrm>
            <a:off x="4821081" y="2782975"/>
            <a:ext cx="2844000" cy="116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24"/>
          <p:cNvSpPr txBox="1"/>
          <p:nvPr>
            <p:ph idx="2" type="subTitle"/>
          </p:nvPr>
        </p:nvSpPr>
        <p:spPr>
          <a:xfrm>
            <a:off x="1478950" y="2782975"/>
            <a:ext cx="2844000" cy="116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4"/>
          <p:cNvSpPr txBox="1"/>
          <p:nvPr>
            <p:ph idx="3" type="subTitle"/>
          </p:nvPr>
        </p:nvSpPr>
        <p:spPr>
          <a:xfrm>
            <a:off x="1478950" y="2370625"/>
            <a:ext cx="2844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29" name="Google Shape;229;p24"/>
          <p:cNvSpPr txBox="1"/>
          <p:nvPr>
            <p:ph idx="4" type="subTitle"/>
          </p:nvPr>
        </p:nvSpPr>
        <p:spPr>
          <a:xfrm>
            <a:off x="4821091" y="2370625"/>
            <a:ext cx="2844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30" name="Shape 230"/>
        <p:cNvGrpSpPr/>
        <p:nvPr/>
      </p:nvGrpSpPr>
      <p:grpSpPr>
        <a:xfrm>
          <a:off x="0" y="0"/>
          <a:ext cx="0" cy="0"/>
          <a:chOff x="0" y="0"/>
          <a:chExt cx="0" cy="0"/>
        </a:xfrm>
      </p:grpSpPr>
      <p:grpSp>
        <p:nvGrpSpPr>
          <p:cNvPr id="231" name="Google Shape;231;p25"/>
          <p:cNvGrpSpPr/>
          <p:nvPr/>
        </p:nvGrpSpPr>
        <p:grpSpPr>
          <a:xfrm>
            <a:off x="-655296" y="3436585"/>
            <a:ext cx="10454595" cy="2311221"/>
            <a:chOff x="-655296" y="3436585"/>
            <a:chExt cx="10454595" cy="2311221"/>
          </a:xfrm>
        </p:grpSpPr>
        <p:sp>
          <p:nvSpPr>
            <p:cNvPr id="232" name="Google Shape;232;p25"/>
            <p:cNvSpPr/>
            <p:nvPr/>
          </p:nvSpPr>
          <p:spPr>
            <a:xfrm flipH="1" rot="10800000">
              <a:off x="-136836" y="34365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5"/>
            <p:cNvSpPr/>
            <p:nvPr/>
          </p:nvSpPr>
          <p:spPr>
            <a:xfrm>
              <a:off x="183414" y="454091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
            <p:cNvSpPr/>
            <p:nvPr/>
          </p:nvSpPr>
          <p:spPr>
            <a:xfrm flipH="1" rot="10800000">
              <a:off x="-655296" y="390306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rot="10800000">
              <a:off x="8442129" y="34365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p:nvPr/>
          </p:nvSpPr>
          <p:spPr>
            <a:xfrm flipH="1">
              <a:off x="8121879" y="454091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p:nvPr/>
          </p:nvSpPr>
          <p:spPr>
            <a:xfrm rot="10800000">
              <a:off x="8960589" y="390306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p:nvPr/>
          </p:nvSpPr>
          <p:spPr>
            <a:xfrm rot="10800000">
              <a:off x="7718714" y="47796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5"/>
            <p:cNvSpPr/>
            <p:nvPr/>
          </p:nvSpPr>
          <p:spPr>
            <a:xfrm rot="10800000">
              <a:off x="586589" y="47796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1" name="Google Shape;241;p25"/>
          <p:cNvSpPr txBox="1"/>
          <p:nvPr>
            <p:ph idx="1" type="subTitle"/>
          </p:nvPr>
        </p:nvSpPr>
        <p:spPr>
          <a:xfrm>
            <a:off x="4646250" y="1667625"/>
            <a:ext cx="3398400" cy="189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25"/>
          <p:cNvSpPr txBox="1"/>
          <p:nvPr>
            <p:ph idx="2" type="subTitle"/>
          </p:nvPr>
        </p:nvSpPr>
        <p:spPr>
          <a:xfrm>
            <a:off x="1099338" y="1667625"/>
            <a:ext cx="3398400" cy="189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43" name="Shape 243"/>
        <p:cNvGrpSpPr/>
        <p:nvPr/>
      </p:nvGrpSpPr>
      <p:grpSpPr>
        <a:xfrm>
          <a:off x="0" y="0"/>
          <a:ext cx="0" cy="0"/>
          <a:chOff x="0" y="0"/>
          <a:chExt cx="0" cy="0"/>
        </a:xfrm>
      </p:grpSpPr>
      <p:grpSp>
        <p:nvGrpSpPr>
          <p:cNvPr id="244" name="Google Shape;244;p26"/>
          <p:cNvGrpSpPr/>
          <p:nvPr/>
        </p:nvGrpSpPr>
        <p:grpSpPr>
          <a:xfrm>
            <a:off x="-512036" y="-358023"/>
            <a:ext cx="10169413" cy="5930154"/>
            <a:chOff x="-512036" y="-358023"/>
            <a:chExt cx="10169413" cy="5930154"/>
          </a:xfrm>
        </p:grpSpPr>
        <p:sp>
          <p:nvSpPr>
            <p:cNvPr id="245" name="Google Shape;245;p26"/>
            <p:cNvSpPr/>
            <p:nvPr/>
          </p:nvSpPr>
          <p:spPr>
            <a:xfrm flipH="1">
              <a:off x="8430767" y="40742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p:nvPr/>
          </p:nvSpPr>
          <p:spPr>
            <a:xfrm rot="10800000">
              <a:off x="8818667" y="182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rot="10800000">
              <a:off x="8011414" y="46040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p:nvPr/>
          </p:nvSpPr>
          <p:spPr>
            <a:xfrm flipH="1">
              <a:off x="8430777" y="-3580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124136" y="40742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flipH="1" rot="10800000">
              <a:off x="-512036" y="182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p:nvPr/>
          </p:nvSpPr>
          <p:spPr>
            <a:xfrm flipH="1" rot="10800000">
              <a:off x="295217" y="46040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p:cNvSpPr/>
            <p:nvPr/>
          </p:nvSpPr>
          <p:spPr>
            <a:xfrm>
              <a:off x="-124133" y="-3580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4" name="Google Shape;254;p26"/>
          <p:cNvSpPr txBox="1"/>
          <p:nvPr>
            <p:ph idx="1" type="subTitle"/>
          </p:nvPr>
        </p:nvSpPr>
        <p:spPr>
          <a:xfrm>
            <a:off x="881225" y="2768751"/>
            <a:ext cx="2288100" cy="89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 name="Google Shape;255;p26"/>
          <p:cNvSpPr txBox="1"/>
          <p:nvPr>
            <p:ph idx="2" type="subTitle"/>
          </p:nvPr>
        </p:nvSpPr>
        <p:spPr>
          <a:xfrm>
            <a:off x="3427950" y="2768751"/>
            <a:ext cx="2288100" cy="89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26"/>
          <p:cNvSpPr txBox="1"/>
          <p:nvPr>
            <p:ph idx="3" type="subTitle"/>
          </p:nvPr>
        </p:nvSpPr>
        <p:spPr>
          <a:xfrm>
            <a:off x="5974700" y="2768751"/>
            <a:ext cx="2288100" cy="89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7" name="Google Shape;257;p26"/>
          <p:cNvSpPr txBox="1"/>
          <p:nvPr>
            <p:ph idx="4" type="subTitle"/>
          </p:nvPr>
        </p:nvSpPr>
        <p:spPr>
          <a:xfrm>
            <a:off x="881225" y="2250275"/>
            <a:ext cx="22881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58" name="Google Shape;258;p26"/>
          <p:cNvSpPr txBox="1"/>
          <p:nvPr>
            <p:ph idx="5" type="subTitle"/>
          </p:nvPr>
        </p:nvSpPr>
        <p:spPr>
          <a:xfrm>
            <a:off x="3427954" y="2250275"/>
            <a:ext cx="22881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59" name="Google Shape;259;p26"/>
          <p:cNvSpPr txBox="1"/>
          <p:nvPr>
            <p:ph idx="6" type="subTitle"/>
          </p:nvPr>
        </p:nvSpPr>
        <p:spPr>
          <a:xfrm>
            <a:off x="5974700" y="2250275"/>
            <a:ext cx="22881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60" name="Shape 260"/>
        <p:cNvGrpSpPr/>
        <p:nvPr/>
      </p:nvGrpSpPr>
      <p:grpSpPr>
        <a:xfrm>
          <a:off x="0" y="0"/>
          <a:ext cx="0" cy="0"/>
          <a:chOff x="0" y="0"/>
          <a:chExt cx="0" cy="0"/>
        </a:xfrm>
      </p:grpSpPr>
      <p:grpSp>
        <p:nvGrpSpPr>
          <p:cNvPr id="261" name="Google Shape;261;p27"/>
          <p:cNvGrpSpPr/>
          <p:nvPr/>
        </p:nvGrpSpPr>
        <p:grpSpPr>
          <a:xfrm>
            <a:off x="-519458" y="2674710"/>
            <a:ext cx="10224210" cy="2744938"/>
            <a:chOff x="-519458" y="2674710"/>
            <a:chExt cx="10224210" cy="2744938"/>
          </a:xfrm>
        </p:grpSpPr>
        <p:sp>
          <p:nvSpPr>
            <p:cNvPr id="262" name="Google Shape;262;p27"/>
            <p:cNvSpPr/>
            <p:nvPr/>
          </p:nvSpPr>
          <p:spPr>
            <a:xfrm flipH="1" rot="10800000">
              <a:off x="-118698" y="30847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flipH="1" rot="10800000">
              <a:off x="-519458" y="26747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a:off x="-519448" y="39557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a:off x="21392" y="44515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rot="10800000">
              <a:off x="8465282" y="30847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p:nvPr/>
          </p:nvSpPr>
          <p:spPr>
            <a:xfrm rot="10800000">
              <a:off x="8866042" y="26747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flipH="1">
              <a:off x="8866032" y="39557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flipH="1">
              <a:off x="8325192" y="44515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1" name="Google Shape;271;p27"/>
          <p:cNvSpPr txBox="1"/>
          <p:nvPr>
            <p:ph idx="1" type="subTitle"/>
          </p:nvPr>
        </p:nvSpPr>
        <p:spPr>
          <a:xfrm>
            <a:off x="1142950" y="2219063"/>
            <a:ext cx="325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27"/>
          <p:cNvSpPr txBox="1"/>
          <p:nvPr>
            <p:ph idx="2" type="subTitle"/>
          </p:nvPr>
        </p:nvSpPr>
        <p:spPr>
          <a:xfrm>
            <a:off x="4749341" y="2219063"/>
            <a:ext cx="325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3" name="Google Shape;273;p27"/>
          <p:cNvSpPr txBox="1"/>
          <p:nvPr>
            <p:ph idx="3" type="subTitle"/>
          </p:nvPr>
        </p:nvSpPr>
        <p:spPr>
          <a:xfrm>
            <a:off x="1142950" y="4010313"/>
            <a:ext cx="325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27"/>
          <p:cNvSpPr txBox="1"/>
          <p:nvPr>
            <p:ph idx="4" type="subTitle"/>
          </p:nvPr>
        </p:nvSpPr>
        <p:spPr>
          <a:xfrm>
            <a:off x="4749341" y="4010313"/>
            <a:ext cx="325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5" name="Google Shape;275;p27"/>
          <p:cNvSpPr txBox="1"/>
          <p:nvPr>
            <p:ph idx="5" type="subTitle"/>
          </p:nvPr>
        </p:nvSpPr>
        <p:spPr>
          <a:xfrm>
            <a:off x="1142962" y="1860588"/>
            <a:ext cx="32517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76" name="Google Shape;276;p27"/>
          <p:cNvSpPr txBox="1"/>
          <p:nvPr>
            <p:ph idx="6" type="subTitle"/>
          </p:nvPr>
        </p:nvSpPr>
        <p:spPr>
          <a:xfrm>
            <a:off x="1142962" y="3651938"/>
            <a:ext cx="32517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77" name="Google Shape;277;p27"/>
          <p:cNvSpPr txBox="1"/>
          <p:nvPr>
            <p:ph idx="7" type="subTitle"/>
          </p:nvPr>
        </p:nvSpPr>
        <p:spPr>
          <a:xfrm>
            <a:off x="4749338" y="1860588"/>
            <a:ext cx="32517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78" name="Google Shape;278;p27"/>
          <p:cNvSpPr txBox="1"/>
          <p:nvPr>
            <p:ph idx="8" type="subTitle"/>
          </p:nvPr>
        </p:nvSpPr>
        <p:spPr>
          <a:xfrm>
            <a:off x="4749338" y="3651938"/>
            <a:ext cx="32517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79" name="Shape 279"/>
        <p:cNvGrpSpPr/>
        <p:nvPr/>
      </p:nvGrpSpPr>
      <p:grpSpPr>
        <a:xfrm>
          <a:off x="0" y="0"/>
          <a:ext cx="0" cy="0"/>
          <a:chOff x="0" y="0"/>
          <a:chExt cx="0" cy="0"/>
        </a:xfrm>
      </p:grpSpPr>
      <p:grpSp>
        <p:nvGrpSpPr>
          <p:cNvPr id="280" name="Google Shape;280;p28"/>
          <p:cNvGrpSpPr/>
          <p:nvPr/>
        </p:nvGrpSpPr>
        <p:grpSpPr>
          <a:xfrm>
            <a:off x="-266473" y="3341397"/>
            <a:ext cx="9676960" cy="2321921"/>
            <a:chOff x="-266473" y="3341397"/>
            <a:chExt cx="9676960" cy="2321921"/>
          </a:xfrm>
        </p:grpSpPr>
        <p:sp>
          <p:nvSpPr>
            <p:cNvPr id="281" name="Google Shape;281;p28"/>
            <p:cNvSpPr/>
            <p:nvPr/>
          </p:nvSpPr>
          <p:spPr>
            <a:xfrm flipH="1">
              <a:off x="7441675" y="469519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8"/>
            <p:cNvSpPr/>
            <p:nvPr/>
          </p:nvSpPr>
          <p:spPr>
            <a:xfrm>
              <a:off x="863615" y="469519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p:nvPr/>
          </p:nvSpPr>
          <p:spPr>
            <a:xfrm flipH="1" rot="10800000">
              <a:off x="-266473" y="40287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p:nvPr/>
          </p:nvSpPr>
          <p:spPr>
            <a:xfrm>
              <a:off x="152867" y="45245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p:nvPr/>
          </p:nvSpPr>
          <p:spPr>
            <a:xfrm flipH="1" rot="10800000">
              <a:off x="-151033" y="334139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rot="10800000">
              <a:off x="8571777" y="40287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p:nvPr/>
          </p:nvSpPr>
          <p:spPr>
            <a:xfrm flipH="1">
              <a:off x="8152437" y="45245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p:nvPr/>
          </p:nvSpPr>
          <p:spPr>
            <a:xfrm rot="10800000">
              <a:off x="8456337" y="334139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0" name="Google Shape;290;p28"/>
          <p:cNvSpPr txBox="1"/>
          <p:nvPr>
            <p:ph idx="1" type="subTitle"/>
          </p:nvPr>
        </p:nvSpPr>
        <p:spPr>
          <a:xfrm>
            <a:off x="968524" y="2235613"/>
            <a:ext cx="22662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28"/>
          <p:cNvSpPr txBox="1"/>
          <p:nvPr>
            <p:ph idx="2" type="subTitle"/>
          </p:nvPr>
        </p:nvSpPr>
        <p:spPr>
          <a:xfrm>
            <a:off x="3439063" y="2235613"/>
            <a:ext cx="2265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2" name="Google Shape;292;p28"/>
          <p:cNvSpPr txBox="1"/>
          <p:nvPr>
            <p:ph idx="3" type="subTitle"/>
          </p:nvPr>
        </p:nvSpPr>
        <p:spPr>
          <a:xfrm>
            <a:off x="968524" y="3967325"/>
            <a:ext cx="22662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28"/>
          <p:cNvSpPr txBox="1"/>
          <p:nvPr>
            <p:ph idx="4" type="subTitle"/>
          </p:nvPr>
        </p:nvSpPr>
        <p:spPr>
          <a:xfrm>
            <a:off x="3439063" y="3967325"/>
            <a:ext cx="2265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4" name="Google Shape;294;p28"/>
          <p:cNvSpPr txBox="1"/>
          <p:nvPr>
            <p:ph idx="5" type="subTitle"/>
          </p:nvPr>
        </p:nvSpPr>
        <p:spPr>
          <a:xfrm>
            <a:off x="5909375" y="2235613"/>
            <a:ext cx="2265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5" name="Google Shape;295;p28"/>
          <p:cNvSpPr txBox="1"/>
          <p:nvPr>
            <p:ph idx="6" type="subTitle"/>
          </p:nvPr>
        </p:nvSpPr>
        <p:spPr>
          <a:xfrm>
            <a:off x="5909375" y="3967325"/>
            <a:ext cx="2265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6" name="Google Shape;296;p28"/>
          <p:cNvSpPr txBox="1"/>
          <p:nvPr>
            <p:ph idx="7" type="subTitle"/>
          </p:nvPr>
        </p:nvSpPr>
        <p:spPr>
          <a:xfrm>
            <a:off x="968524" y="1890138"/>
            <a:ext cx="2266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7" name="Google Shape;297;p28"/>
          <p:cNvSpPr txBox="1"/>
          <p:nvPr>
            <p:ph idx="8" type="subTitle"/>
          </p:nvPr>
        </p:nvSpPr>
        <p:spPr>
          <a:xfrm>
            <a:off x="3439063" y="1890138"/>
            <a:ext cx="2265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8" name="Google Shape;298;p28"/>
          <p:cNvSpPr txBox="1"/>
          <p:nvPr>
            <p:ph idx="9" type="subTitle"/>
          </p:nvPr>
        </p:nvSpPr>
        <p:spPr>
          <a:xfrm>
            <a:off x="5909375" y="1890138"/>
            <a:ext cx="2265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9" name="Google Shape;299;p28"/>
          <p:cNvSpPr txBox="1"/>
          <p:nvPr>
            <p:ph idx="13" type="subTitle"/>
          </p:nvPr>
        </p:nvSpPr>
        <p:spPr>
          <a:xfrm>
            <a:off x="968524" y="3621825"/>
            <a:ext cx="2266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00" name="Google Shape;300;p28"/>
          <p:cNvSpPr txBox="1"/>
          <p:nvPr>
            <p:ph idx="14" type="subTitle"/>
          </p:nvPr>
        </p:nvSpPr>
        <p:spPr>
          <a:xfrm>
            <a:off x="3439063" y="3621825"/>
            <a:ext cx="2265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01" name="Google Shape;301;p28"/>
          <p:cNvSpPr txBox="1"/>
          <p:nvPr>
            <p:ph idx="15" type="subTitle"/>
          </p:nvPr>
        </p:nvSpPr>
        <p:spPr>
          <a:xfrm>
            <a:off x="5909375" y="3621825"/>
            <a:ext cx="2265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02" name="Shape 302"/>
        <p:cNvGrpSpPr/>
        <p:nvPr/>
      </p:nvGrpSpPr>
      <p:grpSpPr>
        <a:xfrm>
          <a:off x="0" y="0"/>
          <a:ext cx="0" cy="0"/>
          <a:chOff x="0" y="0"/>
          <a:chExt cx="0" cy="0"/>
        </a:xfrm>
      </p:grpSpPr>
      <p:sp>
        <p:nvSpPr>
          <p:cNvPr id="303" name="Google Shape;303;p29"/>
          <p:cNvSpPr txBox="1"/>
          <p:nvPr>
            <p:ph hasCustomPrompt="1" type="title"/>
          </p:nvPr>
        </p:nvSpPr>
        <p:spPr>
          <a:xfrm>
            <a:off x="4351975" y="638350"/>
            <a:ext cx="40788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4" name="Google Shape;304;p29"/>
          <p:cNvSpPr txBox="1"/>
          <p:nvPr>
            <p:ph idx="1" type="subTitle"/>
          </p:nvPr>
        </p:nvSpPr>
        <p:spPr>
          <a:xfrm>
            <a:off x="4351975" y="1327275"/>
            <a:ext cx="4078800" cy="419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5" name="Google Shape;305;p29"/>
          <p:cNvSpPr txBox="1"/>
          <p:nvPr>
            <p:ph hasCustomPrompt="1" idx="2" type="title"/>
          </p:nvPr>
        </p:nvSpPr>
        <p:spPr>
          <a:xfrm>
            <a:off x="4351975" y="1990612"/>
            <a:ext cx="40788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6" name="Google Shape;306;p29"/>
          <p:cNvSpPr txBox="1"/>
          <p:nvPr>
            <p:ph idx="3" type="subTitle"/>
          </p:nvPr>
        </p:nvSpPr>
        <p:spPr>
          <a:xfrm>
            <a:off x="4351975" y="2679529"/>
            <a:ext cx="4078800" cy="419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7" name="Google Shape;307;p29"/>
          <p:cNvSpPr txBox="1"/>
          <p:nvPr>
            <p:ph hasCustomPrompt="1" idx="4" type="title"/>
          </p:nvPr>
        </p:nvSpPr>
        <p:spPr>
          <a:xfrm>
            <a:off x="4351975" y="3342874"/>
            <a:ext cx="40788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8" name="Google Shape;308;p29"/>
          <p:cNvSpPr txBox="1"/>
          <p:nvPr>
            <p:ph idx="5" type="subTitle"/>
          </p:nvPr>
        </p:nvSpPr>
        <p:spPr>
          <a:xfrm>
            <a:off x="4351975" y="4031799"/>
            <a:ext cx="4078800" cy="419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09" name="Shape 309"/>
        <p:cNvGrpSpPr/>
        <p:nvPr/>
      </p:nvGrpSpPr>
      <p:grpSpPr>
        <a:xfrm>
          <a:off x="0" y="0"/>
          <a:ext cx="0" cy="0"/>
          <a:chOff x="0" y="0"/>
          <a:chExt cx="0" cy="0"/>
        </a:xfrm>
      </p:grpSpPr>
      <p:sp>
        <p:nvSpPr>
          <p:cNvPr id="310" name="Google Shape;310;p30"/>
          <p:cNvSpPr txBox="1"/>
          <p:nvPr>
            <p:ph type="title"/>
          </p:nvPr>
        </p:nvSpPr>
        <p:spPr>
          <a:xfrm>
            <a:off x="713225" y="677525"/>
            <a:ext cx="5094600" cy="1058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1" name="Google Shape;311;p30"/>
          <p:cNvSpPr txBox="1"/>
          <p:nvPr>
            <p:ph idx="1" type="subTitle"/>
          </p:nvPr>
        </p:nvSpPr>
        <p:spPr>
          <a:xfrm>
            <a:off x="713225" y="1841450"/>
            <a:ext cx="5094600" cy="1058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2" name="Google Shape;312;p30"/>
          <p:cNvSpPr txBox="1"/>
          <p:nvPr/>
        </p:nvSpPr>
        <p:spPr>
          <a:xfrm>
            <a:off x="713225" y="3611950"/>
            <a:ext cx="50946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b="1" lang="en" sz="12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200">
                <a:solidFill>
                  <a:schemeClr val="dk1"/>
                </a:solidFill>
                <a:latin typeface="DM Sans"/>
                <a:ea typeface="DM Sans"/>
                <a:cs typeface="DM Sans"/>
                <a:sym typeface="DM Sans"/>
              </a:rPr>
              <a:t>, and includes icons by </a:t>
            </a:r>
            <a:r>
              <a:rPr b="1" lang="en" sz="12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200" u="sng">
                <a:solidFill>
                  <a:schemeClr val="dk1"/>
                </a:solidFill>
                <a:latin typeface="DM Sans"/>
                <a:ea typeface="DM Sans"/>
                <a:cs typeface="DM Sans"/>
                <a:sym typeface="DM Sans"/>
              </a:rPr>
              <a:t> </a:t>
            </a:r>
            <a:endParaRPr b="1" sz="1200" u="sng">
              <a:solidFill>
                <a:schemeClr val="dk1"/>
              </a:solidFill>
              <a:latin typeface="DM Sans"/>
              <a:ea typeface="DM Sans"/>
              <a:cs typeface="DM Sans"/>
              <a:sym typeface="DM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grpSp>
        <p:nvGrpSpPr>
          <p:cNvPr id="16" name="Google Shape;16;p4"/>
          <p:cNvGrpSpPr/>
          <p:nvPr/>
        </p:nvGrpSpPr>
        <p:grpSpPr>
          <a:xfrm>
            <a:off x="-247298" y="-446215"/>
            <a:ext cx="9638600" cy="6030088"/>
            <a:chOff x="-247298" y="-446215"/>
            <a:chExt cx="9638600" cy="6030088"/>
          </a:xfrm>
        </p:grpSpPr>
        <p:sp>
          <p:nvSpPr>
            <p:cNvPr id="17" name="Google Shape;17;p4"/>
            <p:cNvSpPr/>
            <p:nvPr/>
          </p:nvSpPr>
          <p:spPr>
            <a:xfrm>
              <a:off x="-247298"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a:off x="29354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rot="10800000">
              <a:off x="855259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rot="10800000">
              <a:off x="801175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4"/>
          <p:cNvSpPr txBox="1"/>
          <p:nvPr>
            <p:ph idx="1" type="body"/>
          </p:nvPr>
        </p:nvSpPr>
        <p:spPr>
          <a:xfrm>
            <a:off x="720000" y="1215751"/>
            <a:ext cx="7704000" cy="39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13"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125583"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flipH="1" rot="10800000">
              <a:off x="346967"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p:nvPr/>
          </p:nvSpPr>
          <p:spPr>
            <a:xfrm rot="10800000">
              <a:off x="7958317" y="-4286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rot="10800000">
              <a:off x="855260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a:off x="8430777"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8430767"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23"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flipH="1" rot="10800000">
                <a:off x="-266661" y="29002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2"/>
              <p:cNvSpPr/>
              <p:nvPr/>
            </p:nvSpPr>
            <p:spPr>
              <a:xfrm>
                <a:off x="-90736" y="442524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2"/>
              <p:cNvSpPr/>
              <p:nvPr/>
            </p:nvSpPr>
            <p:spPr>
              <a:xfrm>
                <a:off x="-476796" y="352281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
              <p:cNvSpPr/>
              <p:nvPr/>
            </p:nvSpPr>
            <p:spPr>
              <a:xfrm rot="10800000">
                <a:off x="8571944" y="29002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2"/>
              <p:cNvSpPr/>
              <p:nvPr/>
            </p:nvSpPr>
            <p:spPr>
              <a:xfrm flipH="1">
                <a:off x="8396019" y="442524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2"/>
              <p:cNvSpPr/>
              <p:nvPr/>
            </p:nvSpPr>
            <p:spPr>
              <a:xfrm flipH="1">
                <a:off x="8782079" y="352281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2"/>
              <p:cNvSpPr/>
              <p:nvPr/>
            </p:nvSpPr>
            <p:spPr>
              <a:xfrm rot="10800000">
                <a:off x="8009979" y="47973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32"/>
            <p:cNvSpPr/>
            <p:nvPr/>
          </p:nvSpPr>
          <p:spPr>
            <a:xfrm flipH="1" rot="10800000">
              <a:off x="293867" y="47973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grpSp>
        <p:nvGrpSpPr>
          <p:cNvPr id="28" name="Google Shape;28;p5"/>
          <p:cNvGrpSpPr/>
          <p:nvPr/>
        </p:nvGrpSpPr>
        <p:grpSpPr>
          <a:xfrm>
            <a:off x="-247298" y="-446215"/>
            <a:ext cx="9638600" cy="6030088"/>
            <a:chOff x="-247298" y="-446215"/>
            <a:chExt cx="9638600" cy="6030088"/>
          </a:xfrm>
        </p:grpSpPr>
        <p:sp>
          <p:nvSpPr>
            <p:cNvPr id="29" name="Google Shape;29;p5"/>
            <p:cNvSpPr/>
            <p:nvPr/>
          </p:nvSpPr>
          <p:spPr>
            <a:xfrm>
              <a:off x="-247298"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29354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10800000">
              <a:off x="855259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rot="10800000">
              <a:off x="801175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 name="Google Shape;38;p5"/>
          <p:cNvSpPr txBox="1"/>
          <p:nvPr>
            <p:ph idx="1" type="subTitle"/>
          </p:nvPr>
        </p:nvSpPr>
        <p:spPr>
          <a:xfrm>
            <a:off x="5055284" y="356257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9" name="Google Shape;39;p5"/>
          <p:cNvSpPr txBox="1"/>
          <p:nvPr>
            <p:ph idx="2" type="subTitle"/>
          </p:nvPr>
        </p:nvSpPr>
        <p:spPr>
          <a:xfrm>
            <a:off x="1583300" y="356257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 name="Google Shape;40;p5"/>
          <p:cNvSpPr txBox="1"/>
          <p:nvPr>
            <p:ph idx="3" type="subTitle"/>
          </p:nvPr>
        </p:nvSpPr>
        <p:spPr>
          <a:xfrm>
            <a:off x="50552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41" name="Google Shape;41;p5"/>
          <p:cNvSpPr txBox="1"/>
          <p:nvPr>
            <p:ph idx="4" type="subTitle"/>
          </p:nvPr>
        </p:nvSpPr>
        <p:spPr>
          <a:xfrm>
            <a:off x="15830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grpSp>
        <p:nvGrpSpPr>
          <p:cNvPr id="43" name="Google Shape;43;p6"/>
          <p:cNvGrpSpPr/>
          <p:nvPr/>
        </p:nvGrpSpPr>
        <p:grpSpPr>
          <a:xfrm>
            <a:off x="-247298" y="-284290"/>
            <a:ext cx="9638600" cy="5868163"/>
            <a:chOff x="-247298" y="-284290"/>
            <a:chExt cx="9638600" cy="5868163"/>
          </a:xfrm>
        </p:grpSpPr>
        <p:sp>
          <p:nvSpPr>
            <p:cNvPr id="44" name="Google Shape;44;p6"/>
            <p:cNvSpPr/>
            <p:nvPr/>
          </p:nvSpPr>
          <p:spPr>
            <a:xfrm>
              <a:off x="-247298"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a:off x="29354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flipH="1" rot="10800000">
              <a:off x="-125473" y="12348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flipH="1" rot="10800000">
              <a:off x="-125483" y="-2842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flipH="1" rot="10800000">
              <a:off x="8424002" y="12348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flipH="1" rot="10800000">
              <a:off x="8423992" y="-2842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7"/>
          <p:cNvSpPr txBox="1"/>
          <p:nvPr>
            <p:ph type="title"/>
          </p:nvPr>
        </p:nvSpPr>
        <p:spPr>
          <a:xfrm>
            <a:off x="720000" y="445025"/>
            <a:ext cx="55497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 name="Google Shape;55;p7"/>
          <p:cNvSpPr txBox="1"/>
          <p:nvPr>
            <p:ph idx="1" type="subTitle"/>
          </p:nvPr>
        </p:nvSpPr>
        <p:spPr>
          <a:xfrm>
            <a:off x="720000" y="1652075"/>
            <a:ext cx="4294800" cy="2133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8"/>
          <p:cNvSpPr txBox="1"/>
          <p:nvPr>
            <p:ph type="title"/>
          </p:nvPr>
        </p:nvSpPr>
        <p:spPr>
          <a:xfrm>
            <a:off x="4292275" y="1663850"/>
            <a:ext cx="4138500" cy="18159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 name="Shape 58"/>
        <p:cNvGrpSpPr/>
        <p:nvPr/>
      </p:nvGrpSpPr>
      <p:grpSpPr>
        <a:xfrm>
          <a:off x="0" y="0"/>
          <a:ext cx="0" cy="0"/>
          <a:chOff x="0" y="0"/>
          <a:chExt cx="0" cy="0"/>
        </a:xfrm>
      </p:grpSpPr>
      <p:sp>
        <p:nvSpPr>
          <p:cNvPr id="59" name="Google Shape;59;p9"/>
          <p:cNvSpPr txBox="1"/>
          <p:nvPr>
            <p:ph type="title"/>
          </p:nvPr>
        </p:nvSpPr>
        <p:spPr>
          <a:xfrm>
            <a:off x="3862975" y="1655500"/>
            <a:ext cx="4567800" cy="1161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0" name="Google Shape;60;p9"/>
          <p:cNvSpPr txBox="1"/>
          <p:nvPr>
            <p:ph idx="1" type="subTitle"/>
          </p:nvPr>
        </p:nvSpPr>
        <p:spPr>
          <a:xfrm>
            <a:off x="3862975" y="2816925"/>
            <a:ext cx="4567800" cy="671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1" name="Shape 61"/>
        <p:cNvGrpSpPr/>
        <p:nvPr/>
      </p:nvGrpSpPr>
      <p:grpSpPr>
        <a:xfrm>
          <a:off x="0" y="0"/>
          <a:ext cx="0" cy="0"/>
          <a:chOff x="0" y="0"/>
          <a:chExt cx="0" cy="0"/>
        </a:xfrm>
      </p:grpSpPr>
      <p:sp>
        <p:nvSpPr>
          <p:cNvPr id="62" name="Google Shape;62;p10"/>
          <p:cNvSpPr/>
          <p:nvPr>
            <p:ph idx="2" type="pic"/>
          </p:nvPr>
        </p:nvSpPr>
        <p:spPr>
          <a:xfrm>
            <a:off x="-25" y="-13725"/>
            <a:ext cx="9144000" cy="5157300"/>
          </a:xfrm>
          <a:prstGeom prst="rect">
            <a:avLst/>
          </a:prstGeom>
          <a:noFill/>
          <a:ln>
            <a:noFill/>
          </a:ln>
        </p:spPr>
      </p:sp>
      <p:sp>
        <p:nvSpPr>
          <p:cNvPr id="63" name="Google Shape;63;p10"/>
          <p:cNvSpPr txBox="1"/>
          <p:nvPr>
            <p:ph type="title"/>
          </p:nvPr>
        </p:nvSpPr>
        <p:spPr>
          <a:xfrm>
            <a:off x="720000" y="3942625"/>
            <a:ext cx="7704000" cy="6444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3"/>
          <p:cNvSpPr txBox="1"/>
          <p:nvPr>
            <p:ph type="ctrTitle"/>
          </p:nvPr>
        </p:nvSpPr>
        <p:spPr>
          <a:xfrm>
            <a:off x="713225" y="1156000"/>
            <a:ext cx="4942200" cy="238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t>Streaming Wars</a:t>
            </a:r>
            <a:br>
              <a:rPr b="1" lang="en"/>
            </a:br>
            <a:r>
              <a:rPr lang="en" sz="2200"/>
              <a:t>Subreddit Analysis</a:t>
            </a:r>
            <a:endParaRPr sz="4800"/>
          </a:p>
        </p:txBody>
      </p:sp>
      <p:cxnSp>
        <p:nvCxnSpPr>
          <p:cNvPr id="339" name="Google Shape;339;p33"/>
          <p:cNvCxnSpPr/>
          <p:nvPr/>
        </p:nvCxnSpPr>
        <p:spPr>
          <a:xfrm>
            <a:off x="823425" y="987213"/>
            <a:ext cx="373500" cy="0"/>
          </a:xfrm>
          <a:prstGeom prst="straightConnector1">
            <a:avLst/>
          </a:prstGeom>
          <a:noFill/>
          <a:ln cap="flat" cmpd="sng" w="19050">
            <a:solidFill>
              <a:schemeClr val="dk1"/>
            </a:solidFill>
            <a:prstDash val="solid"/>
            <a:round/>
            <a:headEnd len="med" w="med" type="none"/>
            <a:tailEnd len="med" w="med" type="none"/>
          </a:ln>
        </p:spPr>
      </p:cxnSp>
      <p:grpSp>
        <p:nvGrpSpPr>
          <p:cNvPr id="340" name="Google Shape;340;p33"/>
          <p:cNvGrpSpPr/>
          <p:nvPr/>
        </p:nvGrpSpPr>
        <p:grpSpPr>
          <a:xfrm>
            <a:off x="5115337" y="-428624"/>
            <a:ext cx="4275118" cy="6450405"/>
            <a:chOff x="5115337" y="-428624"/>
            <a:chExt cx="4275118" cy="6450405"/>
          </a:xfrm>
        </p:grpSpPr>
        <p:sp>
          <p:nvSpPr>
            <p:cNvPr id="341" name="Google Shape;341;p33"/>
            <p:cNvSpPr/>
            <p:nvPr/>
          </p:nvSpPr>
          <p:spPr>
            <a:xfrm flipH="1" rot="10800000">
              <a:off x="8492525" y="-19272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3"/>
            <p:cNvSpPr/>
            <p:nvPr/>
          </p:nvSpPr>
          <p:spPr>
            <a:xfrm>
              <a:off x="8551745" y="326783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
            <p:cNvSpPr/>
            <p:nvPr/>
          </p:nvSpPr>
          <p:spPr>
            <a:xfrm>
              <a:off x="6606686" y="25473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p:nvPr/>
          </p:nvSpPr>
          <p:spPr>
            <a:xfrm>
              <a:off x="7103477" y="-1533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a:off x="6684072" y="3184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a:off x="6109895" y="119408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a:off x="6109895" y="69774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7587339" y="11940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a:off x="5634170" y="-42862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a:off x="7017892" y="20750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a:off x="5193798" y="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8068891" y="16222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flipH="1" rot="10800000">
              <a:off x="5115337" y="36559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flipH="1" rot="10800000">
              <a:off x="6606680" y="392470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p:nvPr/>
          </p:nvSpPr>
          <p:spPr>
            <a:xfrm flipH="1" rot="10800000">
              <a:off x="5983934" y="505366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p:nvPr/>
          </p:nvSpPr>
          <p:spPr>
            <a:xfrm flipH="1" rot="10800000">
              <a:off x="7178797" y="353334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flipH="1" rot="10800000">
              <a:off x="6606686" y="460940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flipH="1" rot="10800000">
              <a:off x="5526543" y="412830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8117298" y="285223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a:off x="8172542" y="30360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33"/>
          <p:cNvSpPr txBox="1"/>
          <p:nvPr>
            <p:ph idx="4294967295" type="subTitle"/>
          </p:nvPr>
        </p:nvSpPr>
        <p:spPr>
          <a:xfrm>
            <a:off x="747225" y="3465400"/>
            <a:ext cx="1885800" cy="5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Irvan Indra</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2"/>
          <p:cNvSpPr txBox="1"/>
          <p:nvPr>
            <p:ph type="title"/>
          </p:nvPr>
        </p:nvSpPr>
        <p:spPr>
          <a:xfrm>
            <a:off x="713225" y="2384250"/>
            <a:ext cx="53859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Preparation</a:t>
            </a:r>
            <a:endParaRPr/>
          </a:p>
        </p:txBody>
      </p:sp>
      <p:sp>
        <p:nvSpPr>
          <p:cNvPr id="577" name="Google Shape;577;p42"/>
          <p:cNvSpPr txBox="1"/>
          <p:nvPr>
            <p:ph idx="2" type="title"/>
          </p:nvPr>
        </p:nvSpPr>
        <p:spPr>
          <a:xfrm>
            <a:off x="713225" y="1468350"/>
            <a:ext cx="12642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78" name="Google Shape;578;p42"/>
          <p:cNvSpPr txBox="1"/>
          <p:nvPr>
            <p:ph idx="1" type="subTitle"/>
          </p:nvPr>
        </p:nvSpPr>
        <p:spPr>
          <a:xfrm>
            <a:off x="713225" y="3300150"/>
            <a:ext cx="43443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Data collection, cleaning and preprocessing</a:t>
            </a:r>
            <a:endParaRPr sz="1400"/>
          </a:p>
        </p:txBody>
      </p:sp>
      <p:grpSp>
        <p:nvGrpSpPr>
          <p:cNvPr id="579" name="Google Shape;579;p42"/>
          <p:cNvGrpSpPr/>
          <p:nvPr/>
        </p:nvGrpSpPr>
        <p:grpSpPr>
          <a:xfrm>
            <a:off x="5104880" y="-153372"/>
            <a:ext cx="4218588" cy="6000577"/>
            <a:chOff x="5104880" y="-153372"/>
            <a:chExt cx="4218588" cy="6000577"/>
          </a:xfrm>
        </p:grpSpPr>
        <p:sp>
          <p:nvSpPr>
            <p:cNvPr id="580" name="Google Shape;580;p42"/>
            <p:cNvSpPr/>
            <p:nvPr/>
          </p:nvSpPr>
          <p:spPr>
            <a:xfrm>
              <a:off x="7074911" y="25473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2"/>
            <p:cNvSpPr/>
            <p:nvPr/>
          </p:nvSpPr>
          <p:spPr>
            <a:xfrm>
              <a:off x="7026089" y="-1533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2"/>
            <p:cNvSpPr/>
            <p:nvPr/>
          </p:nvSpPr>
          <p:spPr>
            <a:xfrm>
              <a:off x="6606684" y="3184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2"/>
            <p:cNvSpPr/>
            <p:nvPr/>
          </p:nvSpPr>
          <p:spPr>
            <a:xfrm>
              <a:off x="6138958" y="13708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2"/>
            <p:cNvSpPr/>
            <p:nvPr/>
          </p:nvSpPr>
          <p:spPr>
            <a:xfrm>
              <a:off x="5732458" y="8745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2"/>
            <p:cNvSpPr/>
            <p:nvPr/>
          </p:nvSpPr>
          <p:spPr>
            <a:xfrm>
              <a:off x="7480889" y="98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2"/>
            <p:cNvSpPr/>
            <p:nvPr/>
          </p:nvSpPr>
          <p:spPr>
            <a:xfrm>
              <a:off x="7074904" y="20750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2"/>
            <p:cNvSpPr/>
            <p:nvPr/>
          </p:nvSpPr>
          <p:spPr>
            <a:xfrm>
              <a:off x="7962441" y="14040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2"/>
            <p:cNvSpPr/>
            <p:nvPr/>
          </p:nvSpPr>
          <p:spPr>
            <a:xfrm flipH="1" rot="10800000">
              <a:off x="6036087" y="31249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2"/>
            <p:cNvSpPr/>
            <p:nvPr/>
          </p:nvSpPr>
          <p:spPr>
            <a:xfrm flipH="1" rot="10800000">
              <a:off x="6355205" y="41020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2"/>
            <p:cNvSpPr/>
            <p:nvPr/>
          </p:nvSpPr>
          <p:spPr>
            <a:xfrm flipH="1" rot="10800000">
              <a:off x="5732459" y="48790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2"/>
            <p:cNvSpPr/>
            <p:nvPr/>
          </p:nvSpPr>
          <p:spPr>
            <a:xfrm flipH="1" rot="10800000">
              <a:off x="6683197" y="35154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2"/>
            <p:cNvSpPr/>
            <p:nvPr/>
          </p:nvSpPr>
          <p:spPr>
            <a:xfrm flipH="1" rot="10800000">
              <a:off x="5104880"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2"/>
            <p:cNvSpPr/>
            <p:nvPr/>
          </p:nvSpPr>
          <p:spPr>
            <a:xfrm>
              <a:off x="8484758" y="243811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2"/>
            <p:cNvSpPr/>
            <p:nvPr/>
          </p:nvSpPr>
          <p:spPr>
            <a:xfrm>
              <a:off x="8038260" y="29212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2"/>
            <p:cNvSpPr/>
            <p:nvPr/>
          </p:nvSpPr>
          <p:spPr>
            <a:xfrm flipH="1" rot="10800000">
              <a:off x="7853362" y="396220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2"/>
            <p:cNvSpPr/>
            <p:nvPr/>
          </p:nvSpPr>
          <p:spPr>
            <a:xfrm flipH="1" rot="10800000">
              <a:off x="8261505"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97" name="Google Shape;597;p42"/>
          <p:cNvCxnSpPr/>
          <p:nvPr/>
        </p:nvCxnSpPr>
        <p:spPr>
          <a:xfrm>
            <a:off x="841250" y="1385850"/>
            <a:ext cx="3735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3"/>
          <p:cNvSpPr txBox="1"/>
          <p:nvPr>
            <p:ph type="title"/>
          </p:nvPr>
        </p:nvSpPr>
        <p:spPr>
          <a:xfrm>
            <a:off x="744650" y="1481022"/>
            <a:ext cx="3777300" cy="128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Public perception from Reddit</a:t>
            </a:r>
            <a:endParaRPr/>
          </a:p>
        </p:txBody>
      </p:sp>
      <p:sp>
        <p:nvSpPr>
          <p:cNvPr id="603" name="Google Shape;603;p43"/>
          <p:cNvSpPr txBox="1"/>
          <p:nvPr>
            <p:ph idx="1" type="subTitle"/>
          </p:nvPr>
        </p:nvSpPr>
        <p:spPr>
          <a:xfrm>
            <a:off x="744650" y="2769075"/>
            <a:ext cx="3962100" cy="8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 day, millions of people around the world post, vote, and comment in communities organized around their interests.</a:t>
            </a:r>
            <a:endParaRPr/>
          </a:p>
        </p:txBody>
      </p:sp>
      <p:pic>
        <p:nvPicPr>
          <p:cNvPr id="604" name="Google Shape;604;p43"/>
          <p:cNvPicPr preferRelativeResize="0"/>
          <p:nvPr/>
        </p:nvPicPr>
        <p:blipFill>
          <a:blip r:embed="rId3">
            <a:alphaModFix/>
          </a:blip>
          <a:stretch>
            <a:fillRect/>
          </a:stretch>
        </p:blipFill>
        <p:spPr>
          <a:xfrm>
            <a:off x="6074300" y="1691775"/>
            <a:ext cx="1755600" cy="1759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44"/>
          <p:cNvPicPr preferRelativeResize="0"/>
          <p:nvPr/>
        </p:nvPicPr>
        <p:blipFill>
          <a:blip r:embed="rId3">
            <a:alphaModFix/>
          </a:blip>
          <a:stretch>
            <a:fillRect/>
          </a:stretch>
        </p:blipFill>
        <p:spPr>
          <a:xfrm>
            <a:off x="0" y="1"/>
            <a:ext cx="9144002" cy="3611948"/>
          </a:xfrm>
          <a:prstGeom prst="rect">
            <a:avLst/>
          </a:prstGeom>
          <a:noFill/>
          <a:ln>
            <a:noFill/>
          </a:ln>
        </p:spPr>
      </p:pic>
      <p:pic>
        <p:nvPicPr>
          <p:cNvPr id="610" name="Google Shape;610;p44"/>
          <p:cNvPicPr preferRelativeResize="0"/>
          <p:nvPr/>
        </p:nvPicPr>
        <p:blipFill rotWithShape="1">
          <a:blip r:embed="rId4">
            <a:alphaModFix/>
          </a:blip>
          <a:srcRect b="6736" l="0" r="0" t="5667"/>
          <a:stretch/>
        </p:blipFill>
        <p:spPr>
          <a:xfrm>
            <a:off x="0" y="3611950"/>
            <a:ext cx="9144001" cy="1531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5"/>
          <p:cNvSpPr txBox="1"/>
          <p:nvPr>
            <p:ph type="title"/>
          </p:nvPr>
        </p:nvSpPr>
        <p:spPr>
          <a:xfrm>
            <a:off x="1645800" y="210800"/>
            <a:ext cx="5852400" cy="6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Collection - Subreddit</a:t>
            </a:r>
            <a:endParaRPr/>
          </a:p>
        </p:txBody>
      </p:sp>
      <p:sp>
        <p:nvSpPr>
          <p:cNvPr id="616" name="Google Shape;616;p45"/>
          <p:cNvSpPr txBox="1"/>
          <p:nvPr>
            <p:ph idx="1" type="subTitle"/>
          </p:nvPr>
        </p:nvSpPr>
        <p:spPr>
          <a:xfrm>
            <a:off x="242350" y="1591200"/>
            <a:ext cx="3546600" cy="226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Subreddits are user-created areas of interest where discussions on Reddit are organized, and are denoted by “r/”</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r/DisneyPlus vs r/netflix</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Scrape the content</a:t>
            </a:r>
            <a:endParaRPr/>
          </a:p>
        </p:txBody>
      </p:sp>
      <p:pic>
        <p:nvPicPr>
          <p:cNvPr id="617" name="Google Shape;617;p45"/>
          <p:cNvPicPr preferRelativeResize="0"/>
          <p:nvPr/>
        </p:nvPicPr>
        <p:blipFill>
          <a:blip r:embed="rId3">
            <a:alphaModFix/>
          </a:blip>
          <a:stretch>
            <a:fillRect/>
          </a:stretch>
        </p:blipFill>
        <p:spPr>
          <a:xfrm>
            <a:off x="4007313" y="1415452"/>
            <a:ext cx="2412276" cy="2611674"/>
          </a:xfrm>
          <a:prstGeom prst="rect">
            <a:avLst/>
          </a:prstGeom>
          <a:noFill/>
          <a:ln>
            <a:noFill/>
          </a:ln>
        </p:spPr>
      </p:pic>
      <p:pic>
        <p:nvPicPr>
          <p:cNvPr id="618" name="Google Shape;618;p45"/>
          <p:cNvPicPr preferRelativeResize="0"/>
          <p:nvPr/>
        </p:nvPicPr>
        <p:blipFill>
          <a:blip r:embed="rId4">
            <a:alphaModFix/>
          </a:blip>
          <a:stretch>
            <a:fillRect/>
          </a:stretch>
        </p:blipFill>
        <p:spPr>
          <a:xfrm>
            <a:off x="6594652" y="1441600"/>
            <a:ext cx="2412275" cy="258551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46"/>
          <p:cNvPicPr preferRelativeResize="0"/>
          <p:nvPr/>
        </p:nvPicPr>
        <p:blipFill rotWithShape="1">
          <a:blip r:embed="rId3">
            <a:alphaModFix/>
          </a:blip>
          <a:srcRect b="0" l="0" r="0" t="40982"/>
          <a:stretch/>
        </p:blipFill>
        <p:spPr>
          <a:xfrm>
            <a:off x="2296127" y="1998053"/>
            <a:ext cx="4551758" cy="1750700"/>
          </a:xfrm>
          <a:prstGeom prst="rect">
            <a:avLst/>
          </a:prstGeom>
          <a:noFill/>
          <a:ln>
            <a:noFill/>
          </a:ln>
        </p:spPr>
      </p:pic>
      <p:sp>
        <p:nvSpPr>
          <p:cNvPr id="624" name="Google Shape;624;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Collection - Web Scraping</a:t>
            </a:r>
            <a:endParaRPr/>
          </a:p>
        </p:txBody>
      </p:sp>
      <p:sp>
        <p:nvSpPr>
          <p:cNvPr id="625" name="Google Shape;625;p46"/>
          <p:cNvSpPr txBox="1"/>
          <p:nvPr/>
        </p:nvSpPr>
        <p:spPr>
          <a:xfrm>
            <a:off x="4942550" y="4260025"/>
            <a:ext cx="2015400" cy="43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DM Sans"/>
                <a:ea typeface="DM Sans"/>
                <a:cs typeface="DM Sans"/>
                <a:sym typeface="DM Sans"/>
              </a:rPr>
              <a:t>Body text of the post</a:t>
            </a:r>
            <a:endParaRPr>
              <a:solidFill>
                <a:schemeClr val="dk1"/>
              </a:solidFill>
              <a:latin typeface="DM Sans"/>
              <a:ea typeface="DM Sans"/>
              <a:cs typeface="DM Sans"/>
              <a:sym typeface="DM Sans"/>
            </a:endParaRPr>
          </a:p>
        </p:txBody>
      </p:sp>
      <p:sp>
        <p:nvSpPr>
          <p:cNvPr id="626" name="Google Shape;626;p46"/>
          <p:cNvSpPr txBox="1"/>
          <p:nvPr/>
        </p:nvSpPr>
        <p:spPr>
          <a:xfrm>
            <a:off x="-118125" y="1728348"/>
            <a:ext cx="2015400" cy="635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DM Sans"/>
                <a:ea typeface="DM Sans"/>
                <a:cs typeface="DM Sans"/>
                <a:sym typeface="DM Sans"/>
              </a:rPr>
              <a:t>Post title</a:t>
            </a:r>
            <a:endParaRPr>
              <a:solidFill>
                <a:schemeClr val="dk1"/>
              </a:solidFill>
              <a:latin typeface="DM Sans"/>
              <a:ea typeface="DM Sans"/>
              <a:cs typeface="DM Sans"/>
              <a:sym typeface="DM Sans"/>
            </a:endParaRPr>
          </a:p>
        </p:txBody>
      </p:sp>
      <p:sp>
        <p:nvSpPr>
          <p:cNvPr id="627" name="Google Shape;627;p46"/>
          <p:cNvSpPr txBox="1"/>
          <p:nvPr/>
        </p:nvSpPr>
        <p:spPr>
          <a:xfrm>
            <a:off x="147186" y="4058625"/>
            <a:ext cx="2015400" cy="635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DM Sans"/>
                <a:ea typeface="DM Sans"/>
                <a:cs typeface="DM Sans"/>
                <a:sym typeface="DM Sans"/>
              </a:rPr>
              <a:t>Ratio of upvotes to the total votes cast</a:t>
            </a:r>
            <a:endParaRPr>
              <a:solidFill>
                <a:schemeClr val="dk1"/>
              </a:solidFill>
              <a:latin typeface="DM Sans"/>
              <a:ea typeface="DM Sans"/>
              <a:cs typeface="DM Sans"/>
              <a:sym typeface="DM Sans"/>
            </a:endParaRPr>
          </a:p>
        </p:txBody>
      </p:sp>
      <p:sp>
        <p:nvSpPr>
          <p:cNvPr id="628" name="Google Shape;628;p46"/>
          <p:cNvSpPr txBox="1"/>
          <p:nvPr/>
        </p:nvSpPr>
        <p:spPr>
          <a:xfrm>
            <a:off x="6965287" y="1875475"/>
            <a:ext cx="2015400" cy="6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DM Sans"/>
                <a:ea typeface="DM Sans"/>
                <a:cs typeface="DM Sans"/>
                <a:sym typeface="DM Sans"/>
              </a:rPr>
              <a:t>4 different URLs to scrape based on type, 250 posts each</a:t>
            </a:r>
            <a:endParaRPr>
              <a:solidFill>
                <a:schemeClr val="dk1"/>
              </a:solidFill>
              <a:latin typeface="DM Sans"/>
              <a:ea typeface="DM Sans"/>
              <a:cs typeface="DM Sans"/>
              <a:sym typeface="DM Sans"/>
            </a:endParaRPr>
          </a:p>
        </p:txBody>
      </p:sp>
      <p:sp>
        <p:nvSpPr>
          <p:cNvPr id="629" name="Google Shape;629;p46"/>
          <p:cNvSpPr txBox="1"/>
          <p:nvPr/>
        </p:nvSpPr>
        <p:spPr>
          <a:xfrm>
            <a:off x="-118125" y="1382875"/>
            <a:ext cx="2015400" cy="4926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b="1" lang="en" sz="2400">
                <a:solidFill>
                  <a:schemeClr val="dk1"/>
                </a:solidFill>
                <a:latin typeface="Outfit"/>
                <a:ea typeface="Outfit"/>
                <a:cs typeface="Outfit"/>
                <a:sym typeface="Outfit"/>
              </a:rPr>
              <a:t>Title</a:t>
            </a:r>
            <a:endParaRPr b="1" sz="2400">
              <a:solidFill>
                <a:schemeClr val="dk1"/>
              </a:solidFill>
              <a:latin typeface="Outfit"/>
              <a:ea typeface="Outfit"/>
              <a:cs typeface="Outfit"/>
              <a:sym typeface="Outfit"/>
            </a:endParaRPr>
          </a:p>
        </p:txBody>
      </p:sp>
      <p:sp>
        <p:nvSpPr>
          <p:cNvPr id="630" name="Google Shape;630;p46"/>
          <p:cNvSpPr txBox="1"/>
          <p:nvPr/>
        </p:nvSpPr>
        <p:spPr>
          <a:xfrm>
            <a:off x="4873676" y="3920600"/>
            <a:ext cx="2015400" cy="492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Outfit"/>
                <a:ea typeface="Outfit"/>
                <a:cs typeface="Outfit"/>
                <a:sym typeface="Outfit"/>
              </a:rPr>
              <a:t>Selftext</a:t>
            </a:r>
            <a:endParaRPr b="1" sz="2400">
              <a:solidFill>
                <a:schemeClr val="dk1"/>
              </a:solidFill>
              <a:latin typeface="Outfit"/>
              <a:ea typeface="Outfit"/>
              <a:cs typeface="Outfit"/>
              <a:sym typeface="Outfit"/>
            </a:endParaRPr>
          </a:p>
        </p:txBody>
      </p:sp>
      <p:sp>
        <p:nvSpPr>
          <p:cNvPr id="631" name="Google Shape;631;p46"/>
          <p:cNvSpPr txBox="1"/>
          <p:nvPr/>
        </p:nvSpPr>
        <p:spPr>
          <a:xfrm>
            <a:off x="393586" y="3713153"/>
            <a:ext cx="2015400" cy="4926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b="1" lang="en" sz="2400">
                <a:solidFill>
                  <a:schemeClr val="dk1"/>
                </a:solidFill>
                <a:latin typeface="Outfit"/>
                <a:ea typeface="Outfit"/>
                <a:cs typeface="Outfit"/>
                <a:sym typeface="Outfit"/>
              </a:rPr>
              <a:t>Upvote Ratio</a:t>
            </a:r>
            <a:endParaRPr b="1" sz="2400">
              <a:solidFill>
                <a:schemeClr val="dk1"/>
              </a:solidFill>
              <a:latin typeface="Outfit"/>
              <a:ea typeface="Outfit"/>
              <a:cs typeface="Outfit"/>
              <a:sym typeface="Outfit"/>
            </a:endParaRPr>
          </a:p>
        </p:txBody>
      </p:sp>
      <p:sp>
        <p:nvSpPr>
          <p:cNvPr id="632" name="Google Shape;632;p46"/>
          <p:cNvSpPr txBox="1"/>
          <p:nvPr/>
        </p:nvSpPr>
        <p:spPr>
          <a:xfrm>
            <a:off x="6815162" y="1475275"/>
            <a:ext cx="2015400" cy="492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Outfit"/>
                <a:ea typeface="Outfit"/>
                <a:cs typeface="Outfit"/>
                <a:sym typeface="Outfit"/>
              </a:rPr>
              <a:t>Type</a:t>
            </a:r>
            <a:endParaRPr b="1" sz="2400">
              <a:solidFill>
                <a:schemeClr val="dk1"/>
              </a:solidFill>
              <a:latin typeface="Outfit"/>
              <a:ea typeface="Outfit"/>
              <a:cs typeface="Outfit"/>
              <a:sym typeface="Outfit"/>
            </a:endParaRPr>
          </a:p>
        </p:txBody>
      </p:sp>
      <p:cxnSp>
        <p:nvCxnSpPr>
          <p:cNvPr id="633" name="Google Shape;633;p46"/>
          <p:cNvCxnSpPr>
            <a:endCxn id="629" idx="3"/>
          </p:cNvCxnSpPr>
          <p:nvPr/>
        </p:nvCxnSpPr>
        <p:spPr>
          <a:xfrm flipH="1" rot="5400000">
            <a:off x="1849125" y="1677325"/>
            <a:ext cx="984000" cy="887700"/>
          </a:xfrm>
          <a:prstGeom prst="bentConnector2">
            <a:avLst/>
          </a:prstGeom>
          <a:noFill/>
          <a:ln cap="flat" cmpd="sng" w="9525">
            <a:solidFill>
              <a:schemeClr val="dk1"/>
            </a:solidFill>
            <a:prstDash val="solid"/>
            <a:round/>
            <a:headEnd len="med" w="med" type="none"/>
            <a:tailEnd len="med" w="med" type="triangle"/>
          </a:ln>
        </p:spPr>
      </p:cxnSp>
      <p:cxnSp>
        <p:nvCxnSpPr>
          <p:cNvPr id="634" name="Google Shape;634;p46"/>
          <p:cNvCxnSpPr>
            <a:endCxn id="632" idx="1"/>
          </p:cNvCxnSpPr>
          <p:nvPr/>
        </p:nvCxnSpPr>
        <p:spPr>
          <a:xfrm rot="-5400000">
            <a:off x="6195962" y="1772275"/>
            <a:ext cx="669900" cy="568500"/>
          </a:xfrm>
          <a:prstGeom prst="bentConnector2">
            <a:avLst/>
          </a:prstGeom>
          <a:noFill/>
          <a:ln cap="flat" cmpd="sng" w="9525">
            <a:solidFill>
              <a:schemeClr val="dk1"/>
            </a:solidFill>
            <a:prstDash val="solid"/>
            <a:round/>
            <a:headEnd len="med" w="med" type="none"/>
            <a:tailEnd len="med" w="med" type="triangle"/>
          </a:ln>
        </p:spPr>
      </p:cxnSp>
      <p:cxnSp>
        <p:nvCxnSpPr>
          <p:cNvPr id="635" name="Google Shape;635;p46"/>
          <p:cNvCxnSpPr>
            <a:endCxn id="631" idx="3"/>
          </p:cNvCxnSpPr>
          <p:nvPr/>
        </p:nvCxnSpPr>
        <p:spPr>
          <a:xfrm rot="5400000">
            <a:off x="2302636" y="3569603"/>
            <a:ext cx="496200" cy="283500"/>
          </a:xfrm>
          <a:prstGeom prst="bentConnector2">
            <a:avLst/>
          </a:prstGeom>
          <a:noFill/>
          <a:ln cap="flat" cmpd="sng" w="9525">
            <a:solidFill>
              <a:schemeClr val="dk1"/>
            </a:solidFill>
            <a:prstDash val="solid"/>
            <a:round/>
            <a:headEnd len="med" w="med" type="none"/>
            <a:tailEnd len="med" w="med" type="triangle"/>
          </a:ln>
        </p:spPr>
      </p:cxnSp>
      <p:cxnSp>
        <p:nvCxnSpPr>
          <p:cNvPr id="636" name="Google Shape;636;p46"/>
          <p:cNvCxnSpPr>
            <a:endCxn id="630" idx="1"/>
          </p:cNvCxnSpPr>
          <p:nvPr/>
        </p:nvCxnSpPr>
        <p:spPr>
          <a:xfrm flipH="1" rot="-5400000">
            <a:off x="4074926" y="3368150"/>
            <a:ext cx="1134900" cy="462600"/>
          </a:xfrm>
          <a:prstGeom prst="bentConnector2">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Preparation</a:t>
            </a:r>
            <a:endParaRPr/>
          </a:p>
        </p:txBody>
      </p:sp>
      <p:sp>
        <p:nvSpPr>
          <p:cNvPr id="642" name="Google Shape;642;p47"/>
          <p:cNvSpPr txBox="1"/>
          <p:nvPr/>
        </p:nvSpPr>
        <p:spPr>
          <a:xfrm>
            <a:off x="1675188" y="2464883"/>
            <a:ext cx="2362200" cy="7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naheim"/>
              <a:buNone/>
            </a:pPr>
            <a:r>
              <a:rPr lang="en">
                <a:solidFill>
                  <a:schemeClr val="dk1"/>
                </a:solidFill>
                <a:latin typeface="DM Sans"/>
                <a:ea typeface="DM Sans"/>
                <a:cs typeface="DM Sans"/>
                <a:sym typeface="DM Sans"/>
              </a:rPr>
              <a:t>Remove </a:t>
            </a:r>
            <a:r>
              <a:rPr lang="en">
                <a:solidFill>
                  <a:schemeClr val="dk1"/>
                </a:solidFill>
                <a:latin typeface="DM Sans"/>
                <a:ea typeface="DM Sans"/>
                <a:cs typeface="DM Sans"/>
                <a:sym typeface="DM Sans"/>
              </a:rPr>
              <a:t>duplicate</a:t>
            </a:r>
            <a:r>
              <a:rPr lang="en">
                <a:solidFill>
                  <a:schemeClr val="dk1"/>
                </a:solidFill>
                <a:latin typeface="DM Sans"/>
                <a:ea typeface="DM Sans"/>
                <a:cs typeface="DM Sans"/>
                <a:sym typeface="DM Sans"/>
              </a:rPr>
              <a:t> entries based on the user id post</a:t>
            </a:r>
            <a:endParaRPr>
              <a:solidFill>
                <a:schemeClr val="dk1"/>
              </a:solidFill>
              <a:latin typeface="DM Sans"/>
              <a:ea typeface="DM Sans"/>
              <a:cs typeface="DM Sans"/>
              <a:sym typeface="DM Sans"/>
            </a:endParaRPr>
          </a:p>
        </p:txBody>
      </p:sp>
      <p:sp>
        <p:nvSpPr>
          <p:cNvPr id="643" name="Google Shape;643;p47"/>
          <p:cNvSpPr txBox="1"/>
          <p:nvPr/>
        </p:nvSpPr>
        <p:spPr>
          <a:xfrm>
            <a:off x="1675188" y="3405967"/>
            <a:ext cx="2362200" cy="7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naheim"/>
              <a:buNone/>
            </a:pPr>
            <a:r>
              <a:rPr lang="en">
                <a:solidFill>
                  <a:schemeClr val="dk1"/>
                </a:solidFill>
                <a:latin typeface="DM Sans"/>
                <a:ea typeface="DM Sans"/>
                <a:cs typeface="DM Sans"/>
                <a:sym typeface="DM Sans"/>
              </a:rPr>
              <a:t>Remove the field with empty input</a:t>
            </a:r>
            <a:endParaRPr>
              <a:solidFill>
                <a:schemeClr val="dk1"/>
              </a:solidFill>
              <a:latin typeface="DM Sans"/>
              <a:ea typeface="DM Sans"/>
              <a:cs typeface="DM Sans"/>
              <a:sym typeface="DM Sans"/>
            </a:endParaRPr>
          </a:p>
        </p:txBody>
      </p:sp>
      <p:sp>
        <p:nvSpPr>
          <p:cNvPr id="644" name="Google Shape;644;p47"/>
          <p:cNvSpPr txBox="1"/>
          <p:nvPr/>
        </p:nvSpPr>
        <p:spPr>
          <a:xfrm>
            <a:off x="1268063" y="1747000"/>
            <a:ext cx="2769300" cy="52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Outfit"/>
                <a:ea typeface="Outfit"/>
                <a:cs typeface="Outfit"/>
                <a:sym typeface="Outfit"/>
              </a:rPr>
              <a:t>Data Cleaning</a:t>
            </a:r>
            <a:endParaRPr b="1" sz="2400">
              <a:solidFill>
                <a:schemeClr val="dk1"/>
              </a:solidFill>
              <a:latin typeface="Outfit"/>
              <a:ea typeface="Outfit"/>
              <a:cs typeface="Outfit"/>
              <a:sym typeface="Outfit"/>
            </a:endParaRPr>
          </a:p>
        </p:txBody>
      </p:sp>
      <p:cxnSp>
        <p:nvCxnSpPr>
          <p:cNvPr id="645" name="Google Shape;645;p47"/>
          <p:cNvCxnSpPr>
            <a:stCxn id="644" idx="1"/>
            <a:endCxn id="642" idx="1"/>
          </p:cNvCxnSpPr>
          <p:nvPr/>
        </p:nvCxnSpPr>
        <p:spPr>
          <a:xfrm>
            <a:off x="1268063" y="2007100"/>
            <a:ext cx="407100" cy="849900"/>
          </a:xfrm>
          <a:prstGeom prst="bentConnector3">
            <a:avLst>
              <a:gd fmla="val -58493" name="adj1"/>
            </a:avLst>
          </a:prstGeom>
          <a:noFill/>
          <a:ln cap="flat" cmpd="sng" w="9525">
            <a:solidFill>
              <a:schemeClr val="dk1"/>
            </a:solidFill>
            <a:prstDash val="solid"/>
            <a:round/>
            <a:headEnd len="med" w="med" type="none"/>
            <a:tailEnd len="med" w="med" type="triangle"/>
          </a:ln>
        </p:spPr>
      </p:cxnSp>
      <p:cxnSp>
        <p:nvCxnSpPr>
          <p:cNvPr id="646" name="Google Shape;646;p47"/>
          <p:cNvCxnSpPr>
            <a:stCxn id="644" idx="1"/>
            <a:endCxn id="643" idx="1"/>
          </p:cNvCxnSpPr>
          <p:nvPr/>
        </p:nvCxnSpPr>
        <p:spPr>
          <a:xfrm>
            <a:off x="1268063" y="2007100"/>
            <a:ext cx="407100" cy="1791000"/>
          </a:xfrm>
          <a:prstGeom prst="bentConnector3">
            <a:avLst>
              <a:gd fmla="val -58493" name="adj1"/>
            </a:avLst>
          </a:prstGeom>
          <a:noFill/>
          <a:ln cap="flat" cmpd="sng" w="9525">
            <a:solidFill>
              <a:schemeClr val="dk1"/>
            </a:solidFill>
            <a:prstDash val="solid"/>
            <a:round/>
            <a:headEnd len="med" w="med" type="none"/>
            <a:tailEnd len="med" w="med" type="triangle"/>
          </a:ln>
        </p:spPr>
      </p:cxnSp>
      <p:sp>
        <p:nvSpPr>
          <p:cNvPr id="647" name="Google Shape;647;p47"/>
          <p:cNvSpPr txBox="1"/>
          <p:nvPr/>
        </p:nvSpPr>
        <p:spPr>
          <a:xfrm>
            <a:off x="5533788" y="2541083"/>
            <a:ext cx="2362200" cy="7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Combine Title and Selftext into one feature called “post” as our X variable</a:t>
            </a:r>
            <a:endParaRPr>
              <a:solidFill>
                <a:schemeClr val="dk1"/>
              </a:solidFill>
              <a:latin typeface="DM Sans"/>
              <a:ea typeface="DM Sans"/>
              <a:cs typeface="DM Sans"/>
              <a:sym typeface="DM Sans"/>
            </a:endParaRPr>
          </a:p>
        </p:txBody>
      </p:sp>
      <p:sp>
        <p:nvSpPr>
          <p:cNvPr id="648" name="Google Shape;648;p47"/>
          <p:cNvSpPr txBox="1"/>
          <p:nvPr/>
        </p:nvSpPr>
        <p:spPr>
          <a:xfrm>
            <a:off x="5533800" y="3482175"/>
            <a:ext cx="2622600" cy="7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191919"/>
              </a:buClr>
              <a:buSzPts val="1400"/>
              <a:buFont typeface="Anaheim"/>
              <a:buNone/>
            </a:pPr>
            <a:r>
              <a:rPr lang="en">
                <a:solidFill>
                  <a:schemeClr val="dk1"/>
                </a:solidFill>
                <a:latin typeface="DM Sans"/>
                <a:ea typeface="DM Sans"/>
                <a:cs typeface="DM Sans"/>
                <a:sym typeface="DM Sans"/>
              </a:rPr>
              <a:t>Add feature called “label” to classify post as Y variable</a:t>
            </a:r>
            <a:endParaRPr>
              <a:solidFill>
                <a:schemeClr val="dk1"/>
              </a:solidFill>
              <a:latin typeface="DM Sans"/>
              <a:ea typeface="DM Sans"/>
              <a:cs typeface="DM Sans"/>
              <a:sym typeface="DM Sans"/>
            </a:endParaRPr>
          </a:p>
        </p:txBody>
      </p:sp>
      <p:sp>
        <p:nvSpPr>
          <p:cNvPr id="649" name="Google Shape;649;p47"/>
          <p:cNvSpPr txBox="1"/>
          <p:nvPr/>
        </p:nvSpPr>
        <p:spPr>
          <a:xfrm>
            <a:off x="5126663" y="1747000"/>
            <a:ext cx="2987400" cy="52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Outfit"/>
                <a:ea typeface="Outfit"/>
                <a:cs typeface="Outfit"/>
                <a:sym typeface="Outfit"/>
              </a:rPr>
              <a:t>Preprocessing</a:t>
            </a:r>
            <a:endParaRPr b="1" sz="2400">
              <a:solidFill>
                <a:schemeClr val="dk1"/>
              </a:solidFill>
              <a:latin typeface="Outfit"/>
              <a:ea typeface="Outfit"/>
              <a:cs typeface="Outfit"/>
              <a:sym typeface="Outfit"/>
            </a:endParaRPr>
          </a:p>
        </p:txBody>
      </p:sp>
      <p:cxnSp>
        <p:nvCxnSpPr>
          <p:cNvPr id="650" name="Google Shape;650;p47"/>
          <p:cNvCxnSpPr>
            <a:stCxn id="649" idx="1"/>
            <a:endCxn id="647" idx="1"/>
          </p:cNvCxnSpPr>
          <p:nvPr/>
        </p:nvCxnSpPr>
        <p:spPr>
          <a:xfrm>
            <a:off x="5126663" y="2007100"/>
            <a:ext cx="407100" cy="926100"/>
          </a:xfrm>
          <a:prstGeom prst="bentConnector3">
            <a:avLst>
              <a:gd fmla="val -58493" name="adj1"/>
            </a:avLst>
          </a:prstGeom>
          <a:noFill/>
          <a:ln cap="flat" cmpd="sng" w="9525">
            <a:solidFill>
              <a:schemeClr val="dk1"/>
            </a:solidFill>
            <a:prstDash val="solid"/>
            <a:round/>
            <a:headEnd len="med" w="med" type="none"/>
            <a:tailEnd len="med" w="med" type="triangle"/>
          </a:ln>
        </p:spPr>
      </p:cxnSp>
      <p:cxnSp>
        <p:nvCxnSpPr>
          <p:cNvPr id="651" name="Google Shape;651;p47"/>
          <p:cNvCxnSpPr>
            <a:stCxn id="649" idx="1"/>
            <a:endCxn id="648" idx="1"/>
          </p:cNvCxnSpPr>
          <p:nvPr/>
        </p:nvCxnSpPr>
        <p:spPr>
          <a:xfrm>
            <a:off x="5126663" y="2007100"/>
            <a:ext cx="407100" cy="1867200"/>
          </a:xfrm>
          <a:prstGeom prst="bentConnector3">
            <a:avLst>
              <a:gd fmla="val -58493" name="adj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48"/>
          <p:cNvSpPr txBox="1"/>
          <p:nvPr>
            <p:ph type="title"/>
          </p:nvPr>
        </p:nvSpPr>
        <p:spPr>
          <a:xfrm>
            <a:off x="713225" y="2384250"/>
            <a:ext cx="43443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EDA</a:t>
            </a:r>
            <a:endParaRPr/>
          </a:p>
        </p:txBody>
      </p:sp>
      <p:sp>
        <p:nvSpPr>
          <p:cNvPr id="657" name="Google Shape;657;p48"/>
          <p:cNvSpPr txBox="1"/>
          <p:nvPr>
            <p:ph idx="2" type="title"/>
          </p:nvPr>
        </p:nvSpPr>
        <p:spPr>
          <a:xfrm>
            <a:off x="713225" y="1468350"/>
            <a:ext cx="12642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658" name="Google Shape;658;p48"/>
          <p:cNvSpPr txBox="1"/>
          <p:nvPr>
            <p:ph idx="1" type="subTitle"/>
          </p:nvPr>
        </p:nvSpPr>
        <p:spPr>
          <a:xfrm>
            <a:off x="713225" y="3300150"/>
            <a:ext cx="43443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Data exploration and visualization</a:t>
            </a:r>
            <a:endParaRPr sz="1400"/>
          </a:p>
        </p:txBody>
      </p:sp>
      <p:grpSp>
        <p:nvGrpSpPr>
          <p:cNvPr id="659" name="Google Shape;659;p48"/>
          <p:cNvGrpSpPr/>
          <p:nvPr/>
        </p:nvGrpSpPr>
        <p:grpSpPr>
          <a:xfrm>
            <a:off x="5104880" y="-153372"/>
            <a:ext cx="4218588" cy="6000577"/>
            <a:chOff x="5104880" y="-153372"/>
            <a:chExt cx="4218588" cy="6000577"/>
          </a:xfrm>
        </p:grpSpPr>
        <p:sp>
          <p:nvSpPr>
            <p:cNvPr id="660" name="Google Shape;660;p48"/>
            <p:cNvSpPr/>
            <p:nvPr/>
          </p:nvSpPr>
          <p:spPr>
            <a:xfrm>
              <a:off x="7074911" y="25473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8"/>
            <p:cNvSpPr/>
            <p:nvPr/>
          </p:nvSpPr>
          <p:spPr>
            <a:xfrm>
              <a:off x="7026089" y="-1533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8"/>
            <p:cNvSpPr/>
            <p:nvPr/>
          </p:nvSpPr>
          <p:spPr>
            <a:xfrm>
              <a:off x="6606684" y="3184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8"/>
            <p:cNvSpPr/>
            <p:nvPr/>
          </p:nvSpPr>
          <p:spPr>
            <a:xfrm>
              <a:off x="6138958" y="13708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8"/>
            <p:cNvSpPr/>
            <p:nvPr/>
          </p:nvSpPr>
          <p:spPr>
            <a:xfrm>
              <a:off x="5732458" y="8745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8"/>
            <p:cNvSpPr/>
            <p:nvPr/>
          </p:nvSpPr>
          <p:spPr>
            <a:xfrm>
              <a:off x="7480889" y="98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8"/>
            <p:cNvSpPr/>
            <p:nvPr/>
          </p:nvSpPr>
          <p:spPr>
            <a:xfrm>
              <a:off x="7074904" y="20750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8"/>
            <p:cNvSpPr/>
            <p:nvPr/>
          </p:nvSpPr>
          <p:spPr>
            <a:xfrm>
              <a:off x="7962441" y="14040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8"/>
            <p:cNvSpPr/>
            <p:nvPr/>
          </p:nvSpPr>
          <p:spPr>
            <a:xfrm flipH="1" rot="10800000">
              <a:off x="6036087" y="31249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8"/>
            <p:cNvSpPr/>
            <p:nvPr/>
          </p:nvSpPr>
          <p:spPr>
            <a:xfrm flipH="1" rot="10800000">
              <a:off x="6355205" y="41020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8"/>
            <p:cNvSpPr/>
            <p:nvPr/>
          </p:nvSpPr>
          <p:spPr>
            <a:xfrm flipH="1" rot="10800000">
              <a:off x="5732459" y="48790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8"/>
            <p:cNvSpPr/>
            <p:nvPr/>
          </p:nvSpPr>
          <p:spPr>
            <a:xfrm flipH="1" rot="10800000">
              <a:off x="6683197" y="35154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8"/>
            <p:cNvSpPr/>
            <p:nvPr/>
          </p:nvSpPr>
          <p:spPr>
            <a:xfrm flipH="1" rot="10800000">
              <a:off x="5104880"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8"/>
            <p:cNvSpPr/>
            <p:nvPr/>
          </p:nvSpPr>
          <p:spPr>
            <a:xfrm>
              <a:off x="8484758" y="243811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8"/>
            <p:cNvSpPr/>
            <p:nvPr/>
          </p:nvSpPr>
          <p:spPr>
            <a:xfrm>
              <a:off x="8038260" y="29212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8"/>
            <p:cNvSpPr/>
            <p:nvPr/>
          </p:nvSpPr>
          <p:spPr>
            <a:xfrm flipH="1" rot="10800000">
              <a:off x="7853362" y="396220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8"/>
            <p:cNvSpPr/>
            <p:nvPr/>
          </p:nvSpPr>
          <p:spPr>
            <a:xfrm flipH="1" rot="10800000">
              <a:off x="8261505"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7" name="Google Shape;677;p48"/>
          <p:cNvCxnSpPr/>
          <p:nvPr/>
        </p:nvCxnSpPr>
        <p:spPr>
          <a:xfrm>
            <a:off x="841250" y="1385850"/>
            <a:ext cx="3735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49"/>
          <p:cNvPicPr preferRelativeResize="0"/>
          <p:nvPr/>
        </p:nvPicPr>
        <p:blipFill>
          <a:blip r:embed="rId3">
            <a:alphaModFix/>
          </a:blip>
          <a:stretch>
            <a:fillRect/>
          </a:stretch>
        </p:blipFill>
        <p:spPr>
          <a:xfrm>
            <a:off x="1595638" y="2026501"/>
            <a:ext cx="6038975" cy="2989600"/>
          </a:xfrm>
          <a:prstGeom prst="rect">
            <a:avLst/>
          </a:prstGeom>
          <a:noFill/>
          <a:ln>
            <a:noFill/>
          </a:ln>
        </p:spPr>
      </p:pic>
      <p:sp>
        <p:nvSpPr>
          <p:cNvPr id="683" name="Google Shape;683;p49"/>
          <p:cNvSpPr txBox="1"/>
          <p:nvPr>
            <p:ph type="title"/>
          </p:nvPr>
        </p:nvSpPr>
        <p:spPr>
          <a:xfrm>
            <a:off x="924675" y="210800"/>
            <a:ext cx="6782100" cy="6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Exploration - Upvote Ratio</a:t>
            </a:r>
            <a:endParaRPr/>
          </a:p>
        </p:txBody>
      </p:sp>
      <p:sp>
        <p:nvSpPr>
          <p:cNvPr id="684" name="Google Shape;684;p49"/>
          <p:cNvSpPr txBox="1"/>
          <p:nvPr>
            <p:ph idx="1" type="subTitle"/>
          </p:nvPr>
        </p:nvSpPr>
        <p:spPr>
          <a:xfrm>
            <a:off x="254675" y="1049150"/>
            <a:ext cx="8449800" cy="893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Represents the ratio of upvotes to the total votes cast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Majority of the posts have more upvotes - well liked by viewers</a:t>
            </a:r>
            <a:endParaRPr/>
          </a:p>
        </p:txBody>
      </p:sp>
      <p:sp>
        <p:nvSpPr>
          <p:cNvPr id="685" name="Google Shape;685;p49"/>
          <p:cNvSpPr txBox="1"/>
          <p:nvPr>
            <p:ph idx="1" type="subTitle"/>
          </p:nvPr>
        </p:nvSpPr>
        <p:spPr>
          <a:xfrm>
            <a:off x="3384326" y="2271948"/>
            <a:ext cx="1216500" cy="3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Average: 0.77</a:t>
            </a:r>
            <a:endParaRPr sz="1300"/>
          </a:p>
        </p:txBody>
      </p:sp>
      <p:sp>
        <p:nvSpPr>
          <p:cNvPr id="686" name="Google Shape;686;p49"/>
          <p:cNvSpPr txBox="1"/>
          <p:nvPr>
            <p:ph idx="1" type="subTitle"/>
          </p:nvPr>
        </p:nvSpPr>
        <p:spPr>
          <a:xfrm>
            <a:off x="6375846" y="2271948"/>
            <a:ext cx="1216500" cy="3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Average: 0.65</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0"/>
          <p:cNvSpPr txBox="1"/>
          <p:nvPr>
            <p:ph type="title"/>
          </p:nvPr>
        </p:nvSpPr>
        <p:spPr>
          <a:xfrm>
            <a:off x="776825" y="210800"/>
            <a:ext cx="7392000" cy="6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Exploration - Frequent Words</a:t>
            </a:r>
            <a:endParaRPr/>
          </a:p>
        </p:txBody>
      </p:sp>
      <p:sp>
        <p:nvSpPr>
          <p:cNvPr id="692" name="Google Shape;692;p50"/>
          <p:cNvSpPr txBox="1"/>
          <p:nvPr>
            <p:ph idx="1" type="subTitle"/>
          </p:nvPr>
        </p:nvSpPr>
        <p:spPr>
          <a:xfrm>
            <a:off x="254675" y="1125350"/>
            <a:ext cx="8449800" cy="893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Tokenize, lemmatize and remove stop words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Disney+ has more “New” and “Original” but less of “Good”</a:t>
            </a:r>
            <a:endParaRPr/>
          </a:p>
        </p:txBody>
      </p:sp>
      <p:pic>
        <p:nvPicPr>
          <p:cNvPr id="693" name="Google Shape;693;p50"/>
          <p:cNvPicPr preferRelativeResize="0"/>
          <p:nvPr/>
        </p:nvPicPr>
        <p:blipFill>
          <a:blip r:embed="rId3">
            <a:alphaModFix/>
          </a:blip>
          <a:stretch>
            <a:fillRect/>
          </a:stretch>
        </p:blipFill>
        <p:spPr>
          <a:xfrm>
            <a:off x="876000" y="2309825"/>
            <a:ext cx="7391999" cy="2755982"/>
          </a:xfrm>
          <a:prstGeom prst="rect">
            <a:avLst/>
          </a:prstGeom>
          <a:noFill/>
          <a:ln>
            <a:noFill/>
          </a:ln>
        </p:spPr>
      </p:pic>
      <p:pic>
        <p:nvPicPr>
          <p:cNvPr id="694" name="Google Shape;694;p50"/>
          <p:cNvPicPr preferRelativeResize="0"/>
          <p:nvPr/>
        </p:nvPicPr>
        <p:blipFill>
          <a:blip r:embed="rId4">
            <a:alphaModFix/>
          </a:blip>
          <a:stretch>
            <a:fillRect/>
          </a:stretch>
        </p:blipFill>
        <p:spPr>
          <a:xfrm>
            <a:off x="2912425" y="2556281"/>
            <a:ext cx="1217550" cy="660507"/>
          </a:xfrm>
          <a:prstGeom prst="rect">
            <a:avLst/>
          </a:prstGeom>
          <a:noFill/>
          <a:ln>
            <a:noFill/>
          </a:ln>
        </p:spPr>
      </p:pic>
      <p:pic>
        <p:nvPicPr>
          <p:cNvPr id="695" name="Google Shape;695;p50"/>
          <p:cNvPicPr preferRelativeResize="0"/>
          <p:nvPr/>
        </p:nvPicPr>
        <p:blipFill rotWithShape="1">
          <a:blip r:embed="rId5">
            <a:alphaModFix/>
          </a:blip>
          <a:srcRect b="29614" l="0" r="0" t="22927"/>
          <a:stretch/>
        </p:blipFill>
        <p:spPr>
          <a:xfrm>
            <a:off x="6915400" y="2492283"/>
            <a:ext cx="1149050" cy="545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cxnSp>
        <p:nvCxnSpPr>
          <p:cNvPr id="700" name="Google Shape;700;p51"/>
          <p:cNvCxnSpPr>
            <a:stCxn id="701" idx="2"/>
          </p:cNvCxnSpPr>
          <p:nvPr/>
        </p:nvCxnSpPr>
        <p:spPr>
          <a:xfrm flipH="1">
            <a:off x="2110400" y="1564825"/>
            <a:ext cx="2162400" cy="385500"/>
          </a:xfrm>
          <a:prstGeom prst="curvedConnector3">
            <a:avLst>
              <a:gd fmla="val 50000" name="adj1"/>
            </a:avLst>
          </a:prstGeom>
          <a:noFill/>
          <a:ln cap="flat" cmpd="sng" w="9525">
            <a:solidFill>
              <a:schemeClr val="dk2"/>
            </a:solidFill>
            <a:prstDash val="solid"/>
            <a:round/>
            <a:headEnd len="med" w="med" type="none"/>
            <a:tailEnd len="med" w="med" type="oval"/>
          </a:ln>
        </p:spPr>
      </p:cxnSp>
      <p:cxnSp>
        <p:nvCxnSpPr>
          <p:cNvPr id="702" name="Google Shape;702;p51"/>
          <p:cNvCxnSpPr>
            <a:stCxn id="701" idx="6"/>
          </p:cNvCxnSpPr>
          <p:nvPr/>
        </p:nvCxnSpPr>
        <p:spPr>
          <a:xfrm>
            <a:off x="4867100" y="1564825"/>
            <a:ext cx="2129400" cy="385500"/>
          </a:xfrm>
          <a:prstGeom prst="curvedConnector3">
            <a:avLst>
              <a:gd fmla="val 50000" name="adj1"/>
            </a:avLst>
          </a:prstGeom>
          <a:noFill/>
          <a:ln cap="flat" cmpd="sng" w="9525">
            <a:solidFill>
              <a:schemeClr val="dk2"/>
            </a:solidFill>
            <a:prstDash val="solid"/>
            <a:round/>
            <a:headEnd len="med" w="med" type="none"/>
            <a:tailEnd len="med" w="med" type="oval"/>
          </a:ln>
        </p:spPr>
      </p:cxnSp>
      <p:sp>
        <p:nvSpPr>
          <p:cNvPr id="701" name="Google Shape;701;p51"/>
          <p:cNvSpPr/>
          <p:nvPr/>
        </p:nvSpPr>
        <p:spPr>
          <a:xfrm>
            <a:off x="4272800" y="1267675"/>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1"/>
          <p:cNvSpPr txBox="1"/>
          <p:nvPr>
            <p:ph type="title"/>
          </p:nvPr>
        </p:nvSpPr>
        <p:spPr>
          <a:xfrm>
            <a:off x="720000" y="154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Sentiment Analysis</a:t>
            </a:r>
            <a:endParaRPr/>
          </a:p>
        </p:txBody>
      </p:sp>
      <p:sp>
        <p:nvSpPr>
          <p:cNvPr id="704" name="Google Shape;704;p51"/>
          <p:cNvSpPr txBox="1"/>
          <p:nvPr/>
        </p:nvSpPr>
        <p:spPr>
          <a:xfrm>
            <a:off x="3061613" y="2059800"/>
            <a:ext cx="3020700" cy="48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latin typeface="Fira Sans"/>
                <a:ea typeface="Fira Sans"/>
                <a:cs typeface="Fira Sans"/>
                <a:sym typeface="Fira Sans"/>
              </a:rPr>
              <a:t>Proportion of the text that expresses positive sentiment</a:t>
            </a:r>
            <a:endParaRPr sz="1200">
              <a:latin typeface="Fira Sans"/>
              <a:ea typeface="Fira Sans"/>
              <a:cs typeface="Fira Sans"/>
              <a:sym typeface="Fira Sans"/>
            </a:endParaRPr>
          </a:p>
        </p:txBody>
      </p:sp>
      <p:sp>
        <p:nvSpPr>
          <p:cNvPr id="705" name="Google Shape;705;p51"/>
          <p:cNvSpPr txBox="1"/>
          <p:nvPr/>
        </p:nvSpPr>
        <p:spPr>
          <a:xfrm>
            <a:off x="3982988" y="1801425"/>
            <a:ext cx="1177800" cy="29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Fira Sans"/>
                <a:ea typeface="Fira Sans"/>
                <a:cs typeface="Fira Sans"/>
                <a:sym typeface="Fira Sans"/>
              </a:rPr>
              <a:t>Positive</a:t>
            </a:r>
            <a:endParaRPr b="1" sz="1200">
              <a:latin typeface="Fira Sans"/>
              <a:ea typeface="Fira Sans"/>
              <a:cs typeface="Fira Sans"/>
              <a:sym typeface="Fira Sans"/>
            </a:endParaRPr>
          </a:p>
        </p:txBody>
      </p:sp>
      <p:sp>
        <p:nvSpPr>
          <p:cNvPr id="706" name="Google Shape;706;p51"/>
          <p:cNvSpPr txBox="1"/>
          <p:nvPr/>
        </p:nvSpPr>
        <p:spPr>
          <a:xfrm>
            <a:off x="3064750" y="3374996"/>
            <a:ext cx="3020700" cy="48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latin typeface="Fira Sans"/>
                <a:ea typeface="Fira Sans"/>
                <a:cs typeface="Fira Sans"/>
                <a:sym typeface="Fira Sans"/>
              </a:rPr>
              <a:t>Proportion of the text that expresses negative sentiment</a:t>
            </a:r>
            <a:endParaRPr sz="1200">
              <a:latin typeface="Fira Sans"/>
              <a:ea typeface="Fira Sans"/>
              <a:cs typeface="Fira Sans"/>
              <a:sym typeface="Fira Sans"/>
            </a:endParaRPr>
          </a:p>
        </p:txBody>
      </p:sp>
      <p:sp>
        <p:nvSpPr>
          <p:cNvPr id="707" name="Google Shape;707;p51"/>
          <p:cNvSpPr txBox="1"/>
          <p:nvPr/>
        </p:nvSpPr>
        <p:spPr>
          <a:xfrm>
            <a:off x="3986125" y="3116600"/>
            <a:ext cx="1177800" cy="29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Fira Sans"/>
                <a:ea typeface="Fira Sans"/>
                <a:cs typeface="Fira Sans"/>
                <a:sym typeface="Fira Sans"/>
              </a:rPr>
              <a:t>Negative</a:t>
            </a:r>
            <a:endParaRPr b="1" sz="1200">
              <a:latin typeface="Fira Sans"/>
              <a:ea typeface="Fira Sans"/>
              <a:cs typeface="Fira Sans"/>
              <a:sym typeface="Fira Sans"/>
            </a:endParaRPr>
          </a:p>
        </p:txBody>
      </p:sp>
      <p:sp>
        <p:nvSpPr>
          <p:cNvPr id="708" name="Google Shape;708;p51"/>
          <p:cNvSpPr txBox="1"/>
          <p:nvPr/>
        </p:nvSpPr>
        <p:spPr>
          <a:xfrm>
            <a:off x="3064750" y="4670025"/>
            <a:ext cx="3020700" cy="48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latin typeface="Fira Sans"/>
                <a:ea typeface="Fira Sans"/>
                <a:cs typeface="Fira Sans"/>
                <a:sym typeface="Fira Sans"/>
              </a:rPr>
              <a:t>Overall sentiment of the text, normalized between -1 and +1</a:t>
            </a:r>
            <a:endParaRPr sz="1200">
              <a:latin typeface="Fira Sans"/>
              <a:ea typeface="Fira Sans"/>
              <a:cs typeface="Fira Sans"/>
              <a:sym typeface="Fira Sans"/>
            </a:endParaRPr>
          </a:p>
        </p:txBody>
      </p:sp>
      <p:sp>
        <p:nvSpPr>
          <p:cNvPr id="709" name="Google Shape;709;p51"/>
          <p:cNvSpPr txBox="1"/>
          <p:nvPr/>
        </p:nvSpPr>
        <p:spPr>
          <a:xfrm>
            <a:off x="3986125" y="4411650"/>
            <a:ext cx="1177800" cy="29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Fira Sans"/>
                <a:ea typeface="Fira Sans"/>
                <a:cs typeface="Fira Sans"/>
                <a:sym typeface="Fira Sans"/>
              </a:rPr>
              <a:t>Compound</a:t>
            </a:r>
            <a:endParaRPr b="1" sz="1200">
              <a:latin typeface="Fira Sans"/>
              <a:ea typeface="Fira Sans"/>
              <a:cs typeface="Fira Sans"/>
              <a:sym typeface="Fira Sans"/>
            </a:endParaRPr>
          </a:p>
        </p:txBody>
      </p:sp>
      <p:grpSp>
        <p:nvGrpSpPr>
          <p:cNvPr id="710" name="Google Shape;710;p51"/>
          <p:cNvGrpSpPr/>
          <p:nvPr/>
        </p:nvGrpSpPr>
        <p:grpSpPr>
          <a:xfrm>
            <a:off x="779569" y="3029089"/>
            <a:ext cx="400244" cy="385113"/>
            <a:chOff x="3628558" y="2776198"/>
            <a:chExt cx="257045" cy="247375"/>
          </a:xfrm>
        </p:grpSpPr>
        <p:sp>
          <p:nvSpPr>
            <p:cNvPr id="711" name="Google Shape;711;p51"/>
            <p:cNvSpPr/>
            <p:nvPr/>
          </p:nvSpPr>
          <p:spPr>
            <a:xfrm>
              <a:off x="3663097" y="2808237"/>
              <a:ext cx="190593" cy="183398"/>
            </a:xfrm>
            <a:custGeom>
              <a:rect b="b" l="l" r="r" t="t"/>
              <a:pathLst>
                <a:path extrusionOk="0" h="7264" w="7549">
                  <a:moveTo>
                    <a:pt x="3918" y="440"/>
                  </a:moveTo>
                  <a:cubicBezTo>
                    <a:pt x="5678" y="446"/>
                    <a:pt x="7105" y="1874"/>
                    <a:pt x="7105" y="3634"/>
                  </a:cubicBezTo>
                  <a:cubicBezTo>
                    <a:pt x="7105" y="4924"/>
                    <a:pt x="6329" y="6084"/>
                    <a:pt x="5137" y="6579"/>
                  </a:cubicBezTo>
                  <a:cubicBezTo>
                    <a:pt x="4742" y="6744"/>
                    <a:pt x="4327" y="6823"/>
                    <a:pt x="3916" y="6823"/>
                  </a:cubicBezTo>
                  <a:cubicBezTo>
                    <a:pt x="3087" y="6823"/>
                    <a:pt x="2273" y="6499"/>
                    <a:pt x="1663" y="5889"/>
                  </a:cubicBezTo>
                  <a:cubicBezTo>
                    <a:pt x="750" y="4976"/>
                    <a:pt x="477" y="3601"/>
                    <a:pt x="972" y="2415"/>
                  </a:cubicBezTo>
                  <a:cubicBezTo>
                    <a:pt x="1461" y="1222"/>
                    <a:pt x="2627" y="440"/>
                    <a:pt x="3918" y="440"/>
                  </a:cubicBezTo>
                  <a:close/>
                  <a:moveTo>
                    <a:pt x="3916" y="1"/>
                  </a:moveTo>
                  <a:cubicBezTo>
                    <a:pt x="2971" y="1"/>
                    <a:pt x="2043" y="369"/>
                    <a:pt x="1350" y="1066"/>
                  </a:cubicBezTo>
                  <a:cubicBezTo>
                    <a:pt x="307" y="2102"/>
                    <a:pt x="1" y="3666"/>
                    <a:pt x="561" y="5022"/>
                  </a:cubicBezTo>
                  <a:cubicBezTo>
                    <a:pt x="1122" y="6377"/>
                    <a:pt x="2445" y="7264"/>
                    <a:pt x="3918" y="7264"/>
                  </a:cubicBezTo>
                  <a:cubicBezTo>
                    <a:pt x="5919" y="7264"/>
                    <a:pt x="7548" y="5641"/>
                    <a:pt x="7548" y="3634"/>
                  </a:cubicBezTo>
                  <a:cubicBezTo>
                    <a:pt x="7548" y="2161"/>
                    <a:pt x="6662" y="838"/>
                    <a:pt x="5306" y="277"/>
                  </a:cubicBezTo>
                  <a:cubicBezTo>
                    <a:pt x="4857" y="91"/>
                    <a:pt x="4384" y="1"/>
                    <a:pt x="3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1"/>
            <p:cNvSpPr/>
            <p:nvPr/>
          </p:nvSpPr>
          <p:spPr>
            <a:xfrm>
              <a:off x="3628558" y="2776198"/>
              <a:ext cx="257045" cy="247375"/>
            </a:xfrm>
            <a:custGeom>
              <a:rect b="b" l="l" r="r" t="t"/>
              <a:pathLst>
                <a:path extrusionOk="0" h="9798" w="10181">
                  <a:moveTo>
                    <a:pt x="5286" y="223"/>
                  </a:moveTo>
                  <a:cubicBezTo>
                    <a:pt x="7867" y="229"/>
                    <a:pt x="9959" y="2322"/>
                    <a:pt x="9959" y="4903"/>
                  </a:cubicBezTo>
                  <a:cubicBezTo>
                    <a:pt x="9959" y="6793"/>
                    <a:pt x="8818" y="8500"/>
                    <a:pt x="7072" y="9224"/>
                  </a:cubicBezTo>
                  <a:cubicBezTo>
                    <a:pt x="6495" y="9463"/>
                    <a:pt x="5890" y="9579"/>
                    <a:pt x="5289" y="9579"/>
                  </a:cubicBezTo>
                  <a:cubicBezTo>
                    <a:pt x="4072" y="9579"/>
                    <a:pt x="2874" y="9102"/>
                    <a:pt x="1975" y="8207"/>
                  </a:cubicBezTo>
                  <a:cubicBezTo>
                    <a:pt x="639" y="6871"/>
                    <a:pt x="241" y="4857"/>
                    <a:pt x="965" y="3110"/>
                  </a:cubicBezTo>
                  <a:cubicBezTo>
                    <a:pt x="1688" y="1364"/>
                    <a:pt x="3396" y="223"/>
                    <a:pt x="5286" y="223"/>
                  </a:cubicBezTo>
                  <a:close/>
                  <a:moveTo>
                    <a:pt x="5286" y="1"/>
                  </a:moveTo>
                  <a:cubicBezTo>
                    <a:pt x="4011" y="1"/>
                    <a:pt x="2756" y="498"/>
                    <a:pt x="1819" y="1435"/>
                  </a:cubicBezTo>
                  <a:cubicBezTo>
                    <a:pt x="417" y="2836"/>
                    <a:pt x="0" y="4942"/>
                    <a:pt x="756" y="6773"/>
                  </a:cubicBezTo>
                  <a:cubicBezTo>
                    <a:pt x="1519" y="8605"/>
                    <a:pt x="3305" y="9797"/>
                    <a:pt x="5286" y="9797"/>
                  </a:cubicBezTo>
                  <a:cubicBezTo>
                    <a:pt x="7991" y="9797"/>
                    <a:pt x="10181" y="7607"/>
                    <a:pt x="10181" y="4903"/>
                  </a:cubicBezTo>
                  <a:cubicBezTo>
                    <a:pt x="10181" y="2921"/>
                    <a:pt x="8988" y="1135"/>
                    <a:pt x="7156" y="373"/>
                  </a:cubicBezTo>
                  <a:cubicBezTo>
                    <a:pt x="6552" y="123"/>
                    <a:pt x="5917" y="1"/>
                    <a:pt x="5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1"/>
            <p:cNvSpPr/>
            <p:nvPr/>
          </p:nvSpPr>
          <p:spPr>
            <a:xfrm>
              <a:off x="3686627" y="2843457"/>
              <a:ext cx="131842" cy="112806"/>
            </a:xfrm>
            <a:custGeom>
              <a:rect b="b" l="l" r="r" t="t"/>
              <a:pathLst>
                <a:path extrusionOk="0" h="4468" w="5222">
                  <a:moveTo>
                    <a:pt x="2969" y="0"/>
                  </a:moveTo>
                  <a:cubicBezTo>
                    <a:pt x="2421" y="0"/>
                    <a:pt x="1863" y="203"/>
                    <a:pt x="1409" y="655"/>
                  </a:cubicBezTo>
                  <a:cubicBezTo>
                    <a:pt x="1" y="2063"/>
                    <a:pt x="998" y="4468"/>
                    <a:pt x="2986" y="4468"/>
                  </a:cubicBezTo>
                  <a:cubicBezTo>
                    <a:pt x="4224" y="4468"/>
                    <a:pt x="5221" y="3470"/>
                    <a:pt x="5221" y="2239"/>
                  </a:cubicBezTo>
                  <a:cubicBezTo>
                    <a:pt x="5221" y="892"/>
                    <a:pt x="4118" y="0"/>
                    <a:pt x="29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14" name="Google Shape;714;p51"/>
          <p:cNvCxnSpPr/>
          <p:nvPr/>
        </p:nvCxnSpPr>
        <p:spPr>
          <a:xfrm flipH="1">
            <a:off x="1256000" y="2868900"/>
            <a:ext cx="3016800" cy="360900"/>
          </a:xfrm>
          <a:prstGeom prst="curvedConnector3">
            <a:avLst>
              <a:gd fmla="val 50000" name="adj1"/>
            </a:avLst>
          </a:prstGeom>
          <a:noFill/>
          <a:ln cap="flat" cmpd="sng" w="9525">
            <a:solidFill>
              <a:schemeClr val="dk1"/>
            </a:solidFill>
            <a:prstDash val="solid"/>
            <a:round/>
            <a:headEnd len="med" w="med" type="none"/>
            <a:tailEnd len="med" w="med" type="oval"/>
          </a:ln>
        </p:spPr>
      </p:cxnSp>
      <p:cxnSp>
        <p:nvCxnSpPr>
          <p:cNvPr id="715" name="Google Shape;715;p51"/>
          <p:cNvCxnSpPr>
            <a:stCxn id="716" idx="2"/>
          </p:cNvCxnSpPr>
          <p:nvPr/>
        </p:nvCxnSpPr>
        <p:spPr>
          <a:xfrm flipH="1">
            <a:off x="2114600" y="4172975"/>
            <a:ext cx="2158200" cy="360900"/>
          </a:xfrm>
          <a:prstGeom prst="curvedConnector3">
            <a:avLst>
              <a:gd fmla="val 50000" name="adj1"/>
            </a:avLst>
          </a:prstGeom>
          <a:noFill/>
          <a:ln cap="flat" cmpd="sng" w="9525">
            <a:solidFill>
              <a:schemeClr val="dk2"/>
            </a:solidFill>
            <a:prstDash val="solid"/>
            <a:round/>
            <a:headEnd len="med" w="med" type="none"/>
            <a:tailEnd len="med" w="med" type="oval"/>
          </a:ln>
        </p:spPr>
      </p:cxnSp>
      <p:cxnSp>
        <p:nvCxnSpPr>
          <p:cNvPr id="717" name="Google Shape;717;p51"/>
          <p:cNvCxnSpPr/>
          <p:nvPr/>
        </p:nvCxnSpPr>
        <p:spPr>
          <a:xfrm>
            <a:off x="4867100" y="2868900"/>
            <a:ext cx="2757900" cy="360900"/>
          </a:xfrm>
          <a:prstGeom prst="curvedConnector3">
            <a:avLst>
              <a:gd fmla="val 50000" name="adj1"/>
            </a:avLst>
          </a:prstGeom>
          <a:noFill/>
          <a:ln cap="flat" cmpd="sng" w="9525">
            <a:solidFill>
              <a:schemeClr val="dk1"/>
            </a:solidFill>
            <a:prstDash val="solid"/>
            <a:round/>
            <a:headEnd len="med" w="med" type="none"/>
            <a:tailEnd len="med" w="med" type="oval"/>
          </a:ln>
        </p:spPr>
      </p:cxnSp>
      <p:cxnSp>
        <p:nvCxnSpPr>
          <p:cNvPr id="718" name="Google Shape;718;p51"/>
          <p:cNvCxnSpPr>
            <a:stCxn id="716" idx="6"/>
          </p:cNvCxnSpPr>
          <p:nvPr/>
        </p:nvCxnSpPr>
        <p:spPr>
          <a:xfrm>
            <a:off x="4867100" y="4172975"/>
            <a:ext cx="2079600" cy="352500"/>
          </a:xfrm>
          <a:prstGeom prst="curvedConnector3">
            <a:avLst>
              <a:gd fmla="val 50000" name="adj1"/>
            </a:avLst>
          </a:prstGeom>
          <a:noFill/>
          <a:ln cap="flat" cmpd="sng" w="9525">
            <a:solidFill>
              <a:schemeClr val="dk2"/>
            </a:solidFill>
            <a:prstDash val="solid"/>
            <a:round/>
            <a:headEnd len="med" w="med" type="none"/>
            <a:tailEnd len="med" w="med" type="oval"/>
          </a:ln>
        </p:spPr>
      </p:cxnSp>
      <p:grpSp>
        <p:nvGrpSpPr>
          <p:cNvPr id="719" name="Google Shape;719;p51"/>
          <p:cNvGrpSpPr/>
          <p:nvPr/>
        </p:nvGrpSpPr>
        <p:grpSpPr>
          <a:xfrm>
            <a:off x="7700994" y="3029089"/>
            <a:ext cx="400244" cy="385113"/>
            <a:chOff x="3628558" y="2776198"/>
            <a:chExt cx="257045" cy="247375"/>
          </a:xfrm>
        </p:grpSpPr>
        <p:sp>
          <p:nvSpPr>
            <p:cNvPr id="720" name="Google Shape;720;p51"/>
            <p:cNvSpPr/>
            <p:nvPr/>
          </p:nvSpPr>
          <p:spPr>
            <a:xfrm>
              <a:off x="3686627" y="2843457"/>
              <a:ext cx="131842" cy="112806"/>
            </a:xfrm>
            <a:custGeom>
              <a:rect b="b" l="l" r="r" t="t"/>
              <a:pathLst>
                <a:path extrusionOk="0" h="4468" w="5222">
                  <a:moveTo>
                    <a:pt x="2969" y="0"/>
                  </a:moveTo>
                  <a:cubicBezTo>
                    <a:pt x="2421" y="0"/>
                    <a:pt x="1863" y="203"/>
                    <a:pt x="1409" y="655"/>
                  </a:cubicBezTo>
                  <a:cubicBezTo>
                    <a:pt x="1" y="2063"/>
                    <a:pt x="998" y="4468"/>
                    <a:pt x="2986" y="4468"/>
                  </a:cubicBezTo>
                  <a:cubicBezTo>
                    <a:pt x="4224" y="4468"/>
                    <a:pt x="5221" y="3470"/>
                    <a:pt x="5221" y="2239"/>
                  </a:cubicBezTo>
                  <a:cubicBezTo>
                    <a:pt x="5221" y="892"/>
                    <a:pt x="4118" y="0"/>
                    <a:pt x="29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1"/>
            <p:cNvSpPr/>
            <p:nvPr/>
          </p:nvSpPr>
          <p:spPr>
            <a:xfrm>
              <a:off x="3663097" y="2808237"/>
              <a:ext cx="190593" cy="183398"/>
            </a:xfrm>
            <a:custGeom>
              <a:rect b="b" l="l" r="r" t="t"/>
              <a:pathLst>
                <a:path extrusionOk="0" h="7264" w="7549">
                  <a:moveTo>
                    <a:pt x="3918" y="440"/>
                  </a:moveTo>
                  <a:cubicBezTo>
                    <a:pt x="5678" y="446"/>
                    <a:pt x="7105" y="1874"/>
                    <a:pt x="7105" y="3634"/>
                  </a:cubicBezTo>
                  <a:cubicBezTo>
                    <a:pt x="7105" y="4924"/>
                    <a:pt x="6329" y="6084"/>
                    <a:pt x="5137" y="6579"/>
                  </a:cubicBezTo>
                  <a:cubicBezTo>
                    <a:pt x="4742" y="6744"/>
                    <a:pt x="4327" y="6823"/>
                    <a:pt x="3916" y="6823"/>
                  </a:cubicBezTo>
                  <a:cubicBezTo>
                    <a:pt x="3087" y="6823"/>
                    <a:pt x="2273" y="6499"/>
                    <a:pt x="1663" y="5889"/>
                  </a:cubicBezTo>
                  <a:cubicBezTo>
                    <a:pt x="750" y="4976"/>
                    <a:pt x="477" y="3601"/>
                    <a:pt x="972" y="2415"/>
                  </a:cubicBezTo>
                  <a:cubicBezTo>
                    <a:pt x="1461" y="1222"/>
                    <a:pt x="2627" y="440"/>
                    <a:pt x="3918" y="440"/>
                  </a:cubicBezTo>
                  <a:close/>
                  <a:moveTo>
                    <a:pt x="3916" y="1"/>
                  </a:moveTo>
                  <a:cubicBezTo>
                    <a:pt x="2971" y="1"/>
                    <a:pt x="2043" y="369"/>
                    <a:pt x="1350" y="1066"/>
                  </a:cubicBezTo>
                  <a:cubicBezTo>
                    <a:pt x="307" y="2102"/>
                    <a:pt x="1" y="3666"/>
                    <a:pt x="561" y="5022"/>
                  </a:cubicBezTo>
                  <a:cubicBezTo>
                    <a:pt x="1122" y="6377"/>
                    <a:pt x="2445" y="7264"/>
                    <a:pt x="3918" y="7264"/>
                  </a:cubicBezTo>
                  <a:cubicBezTo>
                    <a:pt x="5919" y="7264"/>
                    <a:pt x="7548" y="5641"/>
                    <a:pt x="7548" y="3634"/>
                  </a:cubicBezTo>
                  <a:cubicBezTo>
                    <a:pt x="7548" y="2161"/>
                    <a:pt x="6662" y="838"/>
                    <a:pt x="5306" y="277"/>
                  </a:cubicBezTo>
                  <a:cubicBezTo>
                    <a:pt x="4857" y="91"/>
                    <a:pt x="4384" y="1"/>
                    <a:pt x="3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1"/>
            <p:cNvSpPr/>
            <p:nvPr/>
          </p:nvSpPr>
          <p:spPr>
            <a:xfrm>
              <a:off x="3628558" y="2776198"/>
              <a:ext cx="257045" cy="247375"/>
            </a:xfrm>
            <a:custGeom>
              <a:rect b="b" l="l" r="r" t="t"/>
              <a:pathLst>
                <a:path extrusionOk="0" h="9798" w="10181">
                  <a:moveTo>
                    <a:pt x="5286" y="223"/>
                  </a:moveTo>
                  <a:cubicBezTo>
                    <a:pt x="7867" y="229"/>
                    <a:pt x="9959" y="2322"/>
                    <a:pt x="9959" y="4903"/>
                  </a:cubicBezTo>
                  <a:cubicBezTo>
                    <a:pt x="9959" y="6793"/>
                    <a:pt x="8818" y="8500"/>
                    <a:pt x="7072" y="9224"/>
                  </a:cubicBezTo>
                  <a:cubicBezTo>
                    <a:pt x="6495" y="9463"/>
                    <a:pt x="5890" y="9579"/>
                    <a:pt x="5289" y="9579"/>
                  </a:cubicBezTo>
                  <a:cubicBezTo>
                    <a:pt x="4072" y="9579"/>
                    <a:pt x="2874" y="9102"/>
                    <a:pt x="1975" y="8207"/>
                  </a:cubicBezTo>
                  <a:cubicBezTo>
                    <a:pt x="639" y="6871"/>
                    <a:pt x="241" y="4857"/>
                    <a:pt x="965" y="3110"/>
                  </a:cubicBezTo>
                  <a:cubicBezTo>
                    <a:pt x="1688" y="1364"/>
                    <a:pt x="3396" y="223"/>
                    <a:pt x="5286" y="223"/>
                  </a:cubicBezTo>
                  <a:close/>
                  <a:moveTo>
                    <a:pt x="5286" y="1"/>
                  </a:moveTo>
                  <a:cubicBezTo>
                    <a:pt x="4011" y="1"/>
                    <a:pt x="2756" y="498"/>
                    <a:pt x="1819" y="1435"/>
                  </a:cubicBezTo>
                  <a:cubicBezTo>
                    <a:pt x="417" y="2836"/>
                    <a:pt x="0" y="4942"/>
                    <a:pt x="756" y="6773"/>
                  </a:cubicBezTo>
                  <a:cubicBezTo>
                    <a:pt x="1519" y="8605"/>
                    <a:pt x="3305" y="9797"/>
                    <a:pt x="5286" y="9797"/>
                  </a:cubicBezTo>
                  <a:cubicBezTo>
                    <a:pt x="7991" y="9797"/>
                    <a:pt x="10181" y="7607"/>
                    <a:pt x="10181" y="4903"/>
                  </a:cubicBezTo>
                  <a:cubicBezTo>
                    <a:pt x="10181" y="2921"/>
                    <a:pt x="8988" y="1135"/>
                    <a:pt x="7156" y="373"/>
                  </a:cubicBezTo>
                  <a:cubicBezTo>
                    <a:pt x="6552" y="123"/>
                    <a:pt x="5917" y="1"/>
                    <a:pt x="5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 name="Google Shape;723;p51"/>
          <p:cNvSpPr/>
          <p:nvPr/>
        </p:nvSpPr>
        <p:spPr>
          <a:xfrm>
            <a:off x="4272800" y="2571750"/>
            <a:ext cx="594300" cy="594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1"/>
          <p:cNvSpPr/>
          <p:nvPr/>
        </p:nvSpPr>
        <p:spPr>
          <a:xfrm>
            <a:off x="4272800" y="3875825"/>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 name="Google Shape;724;p51"/>
          <p:cNvGrpSpPr/>
          <p:nvPr/>
        </p:nvGrpSpPr>
        <p:grpSpPr>
          <a:xfrm>
            <a:off x="4393072" y="1389093"/>
            <a:ext cx="353757" cy="351463"/>
            <a:chOff x="-22845575" y="3504075"/>
            <a:chExt cx="296950" cy="295025"/>
          </a:xfrm>
        </p:grpSpPr>
        <p:sp>
          <p:nvSpPr>
            <p:cNvPr id="725" name="Google Shape;725;p5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 name="Google Shape;727;p51"/>
          <p:cNvSpPr/>
          <p:nvPr/>
        </p:nvSpPr>
        <p:spPr>
          <a:xfrm>
            <a:off x="4391657" y="2691962"/>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1"/>
          <p:cNvSpPr/>
          <p:nvPr/>
        </p:nvSpPr>
        <p:spPr>
          <a:xfrm>
            <a:off x="4435288" y="399702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1"/>
          <p:cNvSpPr txBox="1"/>
          <p:nvPr>
            <p:ph idx="4294967295" type="subTitle"/>
          </p:nvPr>
        </p:nvSpPr>
        <p:spPr>
          <a:xfrm>
            <a:off x="1431651" y="1761263"/>
            <a:ext cx="594300" cy="3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0.187</a:t>
            </a:r>
            <a:endParaRPr sz="1300"/>
          </a:p>
        </p:txBody>
      </p:sp>
      <p:sp>
        <p:nvSpPr>
          <p:cNvPr id="730" name="Google Shape;730;p51"/>
          <p:cNvSpPr txBox="1"/>
          <p:nvPr>
            <p:ph idx="4294967295" type="subTitle"/>
          </p:nvPr>
        </p:nvSpPr>
        <p:spPr>
          <a:xfrm>
            <a:off x="7118000" y="1761250"/>
            <a:ext cx="675000" cy="3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0.204</a:t>
            </a:r>
            <a:endParaRPr sz="1300"/>
          </a:p>
        </p:txBody>
      </p:sp>
      <p:sp>
        <p:nvSpPr>
          <p:cNvPr id="731" name="Google Shape;731;p51"/>
          <p:cNvSpPr txBox="1"/>
          <p:nvPr>
            <p:ph idx="4294967295" type="subTitle"/>
          </p:nvPr>
        </p:nvSpPr>
        <p:spPr>
          <a:xfrm>
            <a:off x="1431651" y="4330938"/>
            <a:ext cx="594300" cy="3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1.0</a:t>
            </a:r>
            <a:endParaRPr sz="1300"/>
          </a:p>
        </p:txBody>
      </p:sp>
      <p:sp>
        <p:nvSpPr>
          <p:cNvPr id="732" name="Google Shape;732;p51"/>
          <p:cNvSpPr txBox="1"/>
          <p:nvPr>
            <p:ph idx="4294967295" type="subTitle"/>
          </p:nvPr>
        </p:nvSpPr>
        <p:spPr>
          <a:xfrm>
            <a:off x="7118000" y="4330925"/>
            <a:ext cx="675000" cy="3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1.0</a:t>
            </a:r>
            <a:endParaRPr sz="1300"/>
          </a:p>
        </p:txBody>
      </p:sp>
      <p:sp>
        <p:nvSpPr>
          <p:cNvPr id="733" name="Google Shape;733;p51"/>
          <p:cNvSpPr txBox="1"/>
          <p:nvPr>
            <p:ph idx="4294967295" type="subTitle"/>
          </p:nvPr>
        </p:nvSpPr>
        <p:spPr>
          <a:xfrm>
            <a:off x="581000" y="3032500"/>
            <a:ext cx="675000" cy="3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0.083</a:t>
            </a:r>
            <a:endParaRPr sz="1300"/>
          </a:p>
        </p:txBody>
      </p:sp>
      <p:sp>
        <p:nvSpPr>
          <p:cNvPr id="734" name="Google Shape;734;p51"/>
          <p:cNvSpPr txBox="1"/>
          <p:nvPr>
            <p:ph idx="4294967295" type="subTitle"/>
          </p:nvPr>
        </p:nvSpPr>
        <p:spPr>
          <a:xfrm>
            <a:off x="7743850" y="3032500"/>
            <a:ext cx="720600" cy="3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0.124</a:t>
            </a:r>
            <a:endParaRPr sz="1300"/>
          </a:p>
        </p:txBody>
      </p:sp>
      <p:pic>
        <p:nvPicPr>
          <p:cNvPr id="735" name="Google Shape;735;p51"/>
          <p:cNvPicPr preferRelativeResize="0"/>
          <p:nvPr/>
        </p:nvPicPr>
        <p:blipFill>
          <a:blip r:embed="rId3">
            <a:alphaModFix/>
          </a:blip>
          <a:stretch>
            <a:fillRect/>
          </a:stretch>
        </p:blipFill>
        <p:spPr>
          <a:xfrm>
            <a:off x="1120025" y="952044"/>
            <a:ext cx="1217550" cy="660507"/>
          </a:xfrm>
          <a:prstGeom prst="rect">
            <a:avLst/>
          </a:prstGeom>
          <a:noFill/>
          <a:ln>
            <a:noFill/>
          </a:ln>
        </p:spPr>
      </p:pic>
      <p:pic>
        <p:nvPicPr>
          <p:cNvPr id="736" name="Google Shape;736;p51"/>
          <p:cNvPicPr preferRelativeResize="0"/>
          <p:nvPr/>
        </p:nvPicPr>
        <p:blipFill rotWithShape="1">
          <a:blip r:embed="rId4">
            <a:alphaModFix/>
          </a:blip>
          <a:srcRect b="29614" l="0" r="0" t="22927"/>
          <a:stretch/>
        </p:blipFill>
        <p:spPr>
          <a:xfrm>
            <a:off x="6880975" y="1085846"/>
            <a:ext cx="1149050" cy="545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4"/>
          <p:cNvSpPr txBox="1"/>
          <p:nvPr>
            <p:ph type="title"/>
          </p:nvPr>
        </p:nvSpPr>
        <p:spPr>
          <a:xfrm>
            <a:off x="3862975" y="1655500"/>
            <a:ext cx="4567800" cy="116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300"/>
              <a:t>Disney+ Team</a:t>
            </a:r>
            <a:endParaRPr sz="5300"/>
          </a:p>
        </p:txBody>
      </p:sp>
      <p:sp>
        <p:nvSpPr>
          <p:cNvPr id="367" name="Google Shape;367;p34"/>
          <p:cNvSpPr txBox="1"/>
          <p:nvPr>
            <p:ph idx="1" type="subTitle"/>
          </p:nvPr>
        </p:nvSpPr>
        <p:spPr>
          <a:xfrm>
            <a:off x="3862975" y="2816925"/>
            <a:ext cx="4567800" cy="6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Walt Disney Company</a:t>
            </a:r>
            <a:endParaRPr/>
          </a:p>
        </p:txBody>
      </p:sp>
      <p:grpSp>
        <p:nvGrpSpPr>
          <p:cNvPr id="368" name="Google Shape;368;p34"/>
          <p:cNvGrpSpPr/>
          <p:nvPr/>
        </p:nvGrpSpPr>
        <p:grpSpPr>
          <a:xfrm>
            <a:off x="-541907" y="-622274"/>
            <a:ext cx="4136119" cy="6091167"/>
            <a:chOff x="-541907" y="-622274"/>
            <a:chExt cx="4136119" cy="6091167"/>
          </a:xfrm>
        </p:grpSpPr>
        <p:sp>
          <p:nvSpPr>
            <p:cNvPr id="369" name="Google Shape;369;p34"/>
            <p:cNvSpPr/>
            <p:nvPr/>
          </p:nvSpPr>
          <p:spPr>
            <a:xfrm rot="10800000">
              <a:off x="84193" y="40417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p:nvPr/>
          </p:nvSpPr>
          <p:spPr>
            <a:xfrm rot="10800000">
              <a:off x="993581" y="45694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rot="10800000">
              <a:off x="2040588" y="96213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
            <p:cNvSpPr/>
            <p:nvPr/>
          </p:nvSpPr>
          <p:spPr>
            <a:xfrm rot="10800000">
              <a:off x="-541907" y="96214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4"/>
            <p:cNvSpPr/>
            <p:nvPr/>
          </p:nvSpPr>
          <p:spPr>
            <a:xfrm flipH="1">
              <a:off x="993584" y="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4"/>
            <p:cNvSpPr/>
            <p:nvPr/>
          </p:nvSpPr>
          <p:spPr>
            <a:xfrm flipH="1">
              <a:off x="713235" y="227519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4"/>
            <p:cNvSpPr/>
            <p:nvPr/>
          </p:nvSpPr>
          <p:spPr>
            <a:xfrm flipH="1">
              <a:off x="421473" y="177885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4"/>
            <p:cNvSpPr/>
            <p:nvPr/>
          </p:nvSpPr>
          <p:spPr>
            <a:xfrm flipH="1">
              <a:off x="1611716" y="14749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4"/>
            <p:cNvSpPr/>
            <p:nvPr/>
          </p:nvSpPr>
          <p:spPr>
            <a:xfrm flipH="1">
              <a:off x="2597873" y="-62227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4"/>
            <p:cNvSpPr/>
            <p:nvPr/>
          </p:nvSpPr>
          <p:spPr>
            <a:xfrm flipH="1">
              <a:off x="1260177" y="26512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4"/>
            <p:cNvSpPr/>
            <p:nvPr/>
          </p:nvSpPr>
          <p:spPr>
            <a:xfrm flipH="1">
              <a:off x="2180770" y="-13821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4"/>
            <p:cNvSpPr/>
            <p:nvPr/>
          </p:nvSpPr>
          <p:spPr>
            <a:xfrm rot="10800000">
              <a:off x="1759176" y="404513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4"/>
            <p:cNvSpPr/>
            <p:nvPr/>
          </p:nvSpPr>
          <p:spPr>
            <a:xfrm rot="10800000">
              <a:off x="2367643" y="265124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4"/>
            <p:cNvSpPr/>
            <p:nvPr/>
          </p:nvSpPr>
          <p:spPr>
            <a:xfrm rot="10800000">
              <a:off x="503546" y="355770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p:nvPr/>
          </p:nvSpPr>
          <p:spPr>
            <a:xfrm rot="10800000">
              <a:off x="1759170" y="450077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4"/>
            <p:cNvSpPr/>
            <p:nvPr/>
          </p:nvSpPr>
          <p:spPr>
            <a:xfrm flipH="1">
              <a:off x="-125473" y="53949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4"/>
            <p:cNvSpPr/>
            <p:nvPr/>
          </p:nvSpPr>
          <p:spPr>
            <a:xfrm flipH="1">
              <a:off x="2755502" y="3194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6" name="Google Shape;386;p34"/>
          <p:cNvCxnSpPr/>
          <p:nvPr/>
        </p:nvCxnSpPr>
        <p:spPr>
          <a:xfrm>
            <a:off x="3967400" y="1655488"/>
            <a:ext cx="373500" cy="0"/>
          </a:xfrm>
          <a:prstGeom prst="straightConnector1">
            <a:avLst/>
          </a:prstGeom>
          <a:noFill/>
          <a:ln cap="flat" cmpd="sng" w="19050">
            <a:solidFill>
              <a:schemeClr val="dk1"/>
            </a:solidFill>
            <a:prstDash val="solid"/>
            <a:round/>
            <a:headEnd len="med" w="med" type="none"/>
            <a:tailEnd len="med" w="med" type="none"/>
          </a:ln>
        </p:spPr>
      </p:cxnSp>
      <p:pic>
        <p:nvPicPr>
          <p:cNvPr id="387" name="Google Shape;387;p34"/>
          <p:cNvPicPr preferRelativeResize="0"/>
          <p:nvPr/>
        </p:nvPicPr>
        <p:blipFill>
          <a:blip r:embed="rId3">
            <a:alphaModFix/>
          </a:blip>
          <a:stretch>
            <a:fillRect/>
          </a:stretch>
        </p:blipFill>
        <p:spPr>
          <a:xfrm>
            <a:off x="7172900" y="3829442"/>
            <a:ext cx="1971101" cy="131405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52"/>
          <p:cNvSpPr txBox="1"/>
          <p:nvPr>
            <p:ph type="title"/>
          </p:nvPr>
        </p:nvSpPr>
        <p:spPr>
          <a:xfrm>
            <a:off x="713225" y="2384250"/>
            <a:ext cx="43443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Modeling</a:t>
            </a:r>
            <a:endParaRPr/>
          </a:p>
        </p:txBody>
      </p:sp>
      <p:sp>
        <p:nvSpPr>
          <p:cNvPr id="742" name="Google Shape;742;p52"/>
          <p:cNvSpPr txBox="1"/>
          <p:nvPr>
            <p:ph idx="2" type="title"/>
          </p:nvPr>
        </p:nvSpPr>
        <p:spPr>
          <a:xfrm>
            <a:off x="713225" y="1468350"/>
            <a:ext cx="12642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743" name="Google Shape;743;p52"/>
          <p:cNvSpPr txBox="1"/>
          <p:nvPr>
            <p:ph idx="1" type="subTitle"/>
          </p:nvPr>
        </p:nvSpPr>
        <p:spPr>
          <a:xfrm>
            <a:off x="713225" y="3300150"/>
            <a:ext cx="46035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Model selection, training, and hyperparameter tuning</a:t>
            </a:r>
            <a:endParaRPr sz="1400"/>
          </a:p>
          <a:p>
            <a:pPr indent="0" lvl="0" marL="0" rtl="0" algn="l">
              <a:spcBef>
                <a:spcPts val="0"/>
              </a:spcBef>
              <a:spcAft>
                <a:spcPts val="0"/>
              </a:spcAft>
              <a:buNone/>
            </a:pPr>
            <a:r>
              <a:t/>
            </a:r>
            <a:endParaRPr sz="1400"/>
          </a:p>
        </p:txBody>
      </p:sp>
      <p:grpSp>
        <p:nvGrpSpPr>
          <p:cNvPr id="744" name="Google Shape;744;p52"/>
          <p:cNvGrpSpPr/>
          <p:nvPr/>
        </p:nvGrpSpPr>
        <p:grpSpPr>
          <a:xfrm>
            <a:off x="5104880" y="-153372"/>
            <a:ext cx="4218588" cy="6000577"/>
            <a:chOff x="5104880" y="-153372"/>
            <a:chExt cx="4218588" cy="6000577"/>
          </a:xfrm>
        </p:grpSpPr>
        <p:sp>
          <p:nvSpPr>
            <p:cNvPr id="745" name="Google Shape;745;p52"/>
            <p:cNvSpPr/>
            <p:nvPr/>
          </p:nvSpPr>
          <p:spPr>
            <a:xfrm>
              <a:off x="7074911" y="25473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2"/>
            <p:cNvSpPr/>
            <p:nvPr/>
          </p:nvSpPr>
          <p:spPr>
            <a:xfrm>
              <a:off x="7026089" y="-1533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2"/>
            <p:cNvSpPr/>
            <p:nvPr/>
          </p:nvSpPr>
          <p:spPr>
            <a:xfrm>
              <a:off x="6606684" y="3184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2"/>
            <p:cNvSpPr/>
            <p:nvPr/>
          </p:nvSpPr>
          <p:spPr>
            <a:xfrm>
              <a:off x="6138958" y="13708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2"/>
            <p:cNvSpPr/>
            <p:nvPr/>
          </p:nvSpPr>
          <p:spPr>
            <a:xfrm>
              <a:off x="5732458" y="8745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2"/>
            <p:cNvSpPr/>
            <p:nvPr/>
          </p:nvSpPr>
          <p:spPr>
            <a:xfrm>
              <a:off x="7480889" y="98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2"/>
            <p:cNvSpPr/>
            <p:nvPr/>
          </p:nvSpPr>
          <p:spPr>
            <a:xfrm>
              <a:off x="7074904" y="20750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2"/>
            <p:cNvSpPr/>
            <p:nvPr/>
          </p:nvSpPr>
          <p:spPr>
            <a:xfrm>
              <a:off x="7962441" y="14040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2"/>
            <p:cNvSpPr/>
            <p:nvPr/>
          </p:nvSpPr>
          <p:spPr>
            <a:xfrm flipH="1" rot="10800000">
              <a:off x="6036087" y="31249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2"/>
            <p:cNvSpPr/>
            <p:nvPr/>
          </p:nvSpPr>
          <p:spPr>
            <a:xfrm flipH="1" rot="10800000">
              <a:off x="6355205" y="41020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2"/>
            <p:cNvSpPr/>
            <p:nvPr/>
          </p:nvSpPr>
          <p:spPr>
            <a:xfrm flipH="1" rot="10800000">
              <a:off x="5732459" y="48790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2"/>
            <p:cNvSpPr/>
            <p:nvPr/>
          </p:nvSpPr>
          <p:spPr>
            <a:xfrm flipH="1" rot="10800000">
              <a:off x="6683197" y="35154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2"/>
            <p:cNvSpPr/>
            <p:nvPr/>
          </p:nvSpPr>
          <p:spPr>
            <a:xfrm flipH="1" rot="10800000">
              <a:off x="5104880"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2"/>
            <p:cNvSpPr/>
            <p:nvPr/>
          </p:nvSpPr>
          <p:spPr>
            <a:xfrm>
              <a:off x="8484758" y="243811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2"/>
            <p:cNvSpPr/>
            <p:nvPr/>
          </p:nvSpPr>
          <p:spPr>
            <a:xfrm>
              <a:off x="8038260" y="29212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2"/>
            <p:cNvSpPr/>
            <p:nvPr/>
          </p:nvSpPr>
          <p:spPr>
            <a:xfrm flipH="1" rot="10800000">
              <a:off x="7853362" y="396220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2"/>
            <p:cNvSpPr/>
            <p:nvPr/>
          </p:nvSpPr>
          <p:spPr>
            <a:xfrm flipH="1" rot="10800000">
              <a:off x="8261505"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62" name="Google Shape;762;p52"/>
          <p:cNvCxnSpPr/>
          <p:nvPr/>
        </p:nvCxnSpPr>
        <p:spPr>
          <a:xfrm>
            <a:off x="841250" y="1385850"/>
            <a:ext cx="3735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Modeling Overview</a:t>
            </a:r>
            <a:endParaRPr/>
          </a:p>
        </p:txBody>
      </p:sp>
      <p:sp>
        <p:nvSpPr>
          <p:cNvPr id="768" name="Google Shape;768;p53"/>
          <p:cNvSpPr txBox="1"/>
          <p:nvPr>
            <p:ph idx="1" type="subTitle"/>
          </p:nvPr>
        </p:nvSpPr>
        <p:spPr>
          <a:xfrm>
            <a:off x="881225" y="2768750"/>
            <a:ext cx="2288100" cy="170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Split the data into train and test with equal proportion of Disney+ and Netflix on both sets </a:t>
            </a:r>
            <a:r>
              <a:rPr lang="en"/>
              <a:t>(~50-50)</a:t>
            </a:r>
            <a:endParaRPr/>
          </a:p>
          <a:p>
            <a:pPr indent="0" lvl="0" marL="0" rtl="0" algn="ctr">
              <a:spcBef>
                <a:spcPts val="0"/>
              </a:spcBef>
              <a:spcAft>
                <a:spcPts val="0"/>
              </a:spcAft>
              <a:buNone/>
            </a:pPr>
            <a:r>
              <a:t/>
            </a:r>
            <a:endParaRPr/>
          </a:p>
        </p:txBody>
      </p:sp>
      <p:sp>
        <p:nvSpPr>
          <p:cNvPr id="769" name="Google Shape;769;p53"/>
          <p:cNvSpPr txBox="1"/>
          <p:nvPr>
            <p:ph idx="2" type="subTitle"/>
          </p:nvPr>
        </p:nvSpPr>
        <p:spPr>
          <a:xfrm>
            <a:off x="3427950" y="2768751"/>
            <a:ext cx="2288100" cy="89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Fit different combinations of vectorizer and classifier</a:t>
            </a:r>
            <a:endParaRPr/>
          </a:p>
        </p:txBody>
      </p:sp>
      <p:sp>
        <p:nvSpPr>
          <p:cNvPr id="770" name="Google Shape;770;p53"/>
          <p:cNvSpPr txBox="1"/>
          <p:nvPr>
            <p:ph idx="3" type="subTitle"/>
          </p:nvPr>
        </p:nvSpPr>
        <p:spPr>
          <a:xfrm>
            <a:off x="5974700" y="2768750"/>
            <a:ext cx="2288100" cy="9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Hyperparameter tuning on the best performing model combination</a:t>
            </a:r>
            <a:endParaRPr/>
          </a:p>
        </p:txBody>
      </p:sp>
      <p:sp>
        <p:nvSpPr>
          <p:cNvPr id="771" name="Google Shape;771;p53"/>
          <p:cNvSpPr txBox="1"/>
          <p:nvPr>
            <p:ph idx="4" type="subTitle"/>
          </p:nvPr>
        </p:nvSpPr>
        <p:spPr>
          <a:xfrm>
            <a:off x="881200" y="2250275"/>
            <a:ext cx="2288100" cy="66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Train - Test</a:t>
            </a:r>
            <a:endParaRPr/>
          </a:p>
        </p:txBody>
      </p:sp>
      <p:sp>
        <p:nvSpPr>
          <p:cNvPr id="772" name="Google Shape;772;p53"/>
          <p:cNvSpPr txBox="1"/>
          <p:nvPr>
            <p:ph idx="5" type="subTitle"/>
          </p:nvPr>
        </p:nvSpPr>
        <p:spPr>
          <a:xfrm>
            <a:off x="3427954" y="2250275"/>
            <a:ext cx="2288100" cy="66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 Fit</a:t>
            </a:r>
            <a:endParaRPr/>
          </a:p>
        </p:txBody>
      </p:sp>
      <p:sp>
        <p:nvSpPr>
          <p:cNvPr id="773" name="Google Shape;773;p53"/>
          <p:cNvSpPr txBox="1"/>
          <p:nvPr>
            <p:ph idx="6" type="subTitle"/>
          </p:nvPr>
        </p:nvSpPr>
        <p:spPr>
          <a:xfrm>
            <a:off x="5974700" y="2250275"/>
            <a:ext cx="2288100" cy="66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Tuning</a:t>
            </a:r>
            <a:endParaRPr/>
          </a:p>
        </p:txBody>
      </p:sp>
      <p:sp>
        <p:nvSpPr>
          <p:cNvPr id="774" name="Google Shape;774;p53"/>
          <p:cNvSpPr/>
          <p:nvPr/>
        </p:nvSpPr>
        <p:spPr>
          <a:xfrm>
            <a:off x="1829199" y="1788598"/>
            <a:ext cx="392155" cy="392133"/>
          </a:xfrm>
          <a:custGeom>
            <a:rect b="b" l="l" r="r" t="t"/>
            <a:pathLst>
              <a:path extrusionOk="0" h="17351" w="17352">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 name="Google Shape;775;p53"/>
          <p:cNvGrpSpPr/>
          <p:nvPr/>
        </p:nvGrpSpPr>
        <p:grpSpPr>
          <a:xfrm>
            <a:off x="4470901" y="1788598"/>
            <a:ext cx="392155" cy="392133"/>
            <a:chOff x="3944375" y="1333902"/>
            <a:chExt cx="392155" cy="392133"/>
          </a:xfrm>
        </p:grpSpPr>
        <p:sp>
          <p:nvSpPr>
            <p:cNvPr id="776" name="Google Shape;776;p53"/>
            <p:cNvSpPr/>
            <p:nvPr/>
          </p:nvSpPr>
          <p:spPr>
            <a:xfrm>
              <a:off x="3944375" y="1333902"/>
              <a:ext cx="276036" cy="392133"/>
            </a:xfrm>
            <a:custGeom>
              <a:rect b="b" l="l" r="r" t="t"/>
              <a:pathLst>
                <a:path extrusionOk="0" h="17351" w="12214">
                  <a:moveTo>
                    <a:pt x="8337" y="1018"/>
                  </a:moveTo>
                  <a:lnTo>
                    <a:pt x="8337" y="2036"/>
                  </a:lnTo>
                  <a:lnTo>
                    <a:pt x="7319" y="2036"/>
                  </a:lnTo>
                  <a:lnTo>
                    <a:pt x="7319" y="1018"/>
                  </a:lnTo>
                  <a:close/>
                  <a:moveTo>
                    <a:pt x="6301" y="5429"/>
                  </a:moveTo>
                  <a:lnTo>
                    <a:pt x="6495" y="5477"/>
                  </a:lnTo>
                  <a:lnTo>
                    <a:pt x="6640" y="5574"/>
                  </a:lnTo>
                  <a:lnTo>
                    <a:pt x="6737" y="5719"/>
                  </a:lnTo>
                  <a:lnTo>
                    <a:pt x="6786" y="5913"/>
                  </a:lnTo>
                  <a:lnTo>
                    <a:pt x="6737" y="6155"/>
                  </a:lnTo>
                  <a:lnTo>
                    <a:pt x="6640" y="6301"/>
                  </a:lnTo>
                  <a:lnTo>
                    <a:pt x="6495" y="6398"/>
                  </a:lnTo>
                  <a:lnTo>
                    <a:pt x="6301" y="6446"/>
                  </a:lnTo>
                  <a:lnTo>
                    <a:pt x="6107" y="6398"/>
                  </a:lnTo>
                  <a:lnTo>
                    <a:pt x="5913" y="6301"/>
                  </a:lnTo>
                  <a:lnTo>
                    <a:pt x="5816" y="6155"/>
                  </a:lnTo>
                  <a:lnTo>
                    <a:pt x="5768" y="5913"/>
                  </a:lnTo>
                  <a:lnTo>
                    <a:pt x="5816" y="5719"/>
                  </a:lnTo>
                  <a:lnTo>
                    <a:pt x="5913" y="5574"/>
                  </a:lnTo>
                  <a:lnTo>
                    <a:pt x="6107" y="5477"/>
                  </a:lnTo>
                  <a:lnTo>
                    <a:pt x="6301" y="5429"/>
                  </a:lnTo>
                  <a:close/>
                  <a:moveTo>
                    <a:pt x="8821" y="3054"/>
                  </a:moveTo>
                  <a:lnTo>
                    <a:pt x="8821" y="9257"/>
                  </a:lnTo>
                  <a:lnTo>
                    <a:pt x="6786" y="9257"/>
                  </a:lnTo>
                  <a:lnTo>
                    <a:pt x="6786" y="7367"/>
                  </a:lnTo>
                  <a:lnTo>
                    <a:pt x="6979" y="7270"/>
                  </a:lnTo>
                  <a:lnTo>
                    <a:pt x="7173" y="7173"/>
                  </a:lnTo>
                  <a:lnTo>
                    <a:pt x="7367" y="6979"/>
                  </a:lnTo>
                  <a:lnTo>
                    <a:pt x="7513" y="6834"/>
                  </a:lnTo>
                  <a:lnTo>
                    <a:pt x="7658" y="6640"/>
                  </a:lnTo>
                  <a:lnTo>
                    <a:pt x="7706" y="6398"/>
                  </a:lnTo>
                  <a:lnTo>
                    <a:pt x="7803" y="6204"/>
                  </a:lnTo>
                  <a:lnTo>
                    <a:pt x="7803" y="5913"/>
                  </a:lnTo>
                  <a:lnTo>
                    <a:pt x="7803" y="5671"/>
                  </a:lnTo>
                  <a:lnTo>
                    <a:pt x="7706" y="5477"/>
                  </a:lnTo>
                  <a:lnTo>
                    <a:pt x="7658" y="5235"/>
                  </a:lnTo>
                  <a:lnTo>
                    <a:pt x="7513" y="5041"/>
                  </a:lnTo>
                  <a:lnTo>
                    <a:pt x="7367" y="4895"/>
                  </a:lnTo>
                  <a:lnTo>
                    <a:pt x="7173" y="4702"/>
                  </a:lnTo>
                  <a:lnTo>
                    <a:pt x="6979" y="4605"/>
                  </a:lnTo>
                  <a:lnTo>
                    <a:pt x="6786" y="4508"/>
                  </a:lnTo>
                  <a:lnTo>
                    <a:pt x="6786" y="3054"/>
                  </a:lnTo>
                  <a:close/>
                  <a:moveTo>
                    <a:pt x="4847" y="5429"/>
                  </a:moveTo>
                  <a:lnTo>
                    <a:pt x="4799" y="5671"/>
                  </a:lnTo>
                  <a:lnTo>
                    <a:pt x="4750" y="5913"/>
                  </a:lnTo>
                  <a:lnTo>
                    <a:pt x="4799" y="6204"/>
                  </a:lnTo>
                  <a:lnTo>
                    <a:pt x="4847" y="6446"/>
                  </a:lnTo>
                  <a:lnTo>
                    <a:pt x="4314" y="6592"/>
                  </a:lnTo>
                  <a:lnTo>
                    <a:pt x="3829" y="6786"/>
                  </a:lnTo>
                  <a:lnTo>
                    <a:pt x="3393" y="7028"/>
                  </a:lnTo>
                  <a:lnTo>
                    <a:pt x="3005" y="7367"/>
                  </a:lnTo>
                  <a:lnTo>
                    <a:pt x="2763" y="7609"/>
                  </a:lnTo>
                  <a:lnTo>
                    <a:pt x="2569" y="7852"/>
                  </a:lnTo>
                  <a:lnTo>
                    <a:pt x="2424" y="8143"/>
                  </a:lnTo>
                  <a:lnTo>
                    <a:pt x="2278" y="8433"/>
                  </a:lnTo>
                  <a:lnTo>
                    <a:pt x="2181" y="8724"/>
                  </a:lnTo>
                  <a:lnTo>
                    <a:pt x="2133" y="9015"/>
                  </a:lnTo>
                  <a:lnTo>
                    <a:pt x="2085" y="9306"/>
                  </a:lnTo>
                  <a:lnTo>
                    <a:pt x="2036" y="9645"/>
                  </a:lnTo>
                  <a:lnTo>
                    <a:pt x="2036" y="14298"/>
                  </a:lnTo>
                  <a:lnTo>
                    <a:pt x="1018" y="14298"/>
                  </a:lnTo>
                  <a:lnTo>
                    <a:pt x="1018" y="9645"/>
                  </a:lnTo>
                  <a:lnTo>
                    <a:pt x="1067" y="9209"/>
                  </a:lnTo>
                  <a:lnTo>
                    <a:pt x="1115" y="8821"/>
                  </a:lnTo>
                  <a:lnTo>
                    <a:pt x="1212" y="8433"/>
                  </a:lnTo>
                  <a:lnTo>
                    <a:pt x="1358" y="8046"/>
                  </a:lnTo>
                  <a:lnTo>
                    <a:pt x="1503" y="7658"/>
                  </a:lnTo>
                  <a:lnTo>
                    <a:pt x="1745" y="7319"/>
                  </a:lnTo>
                  <a:lnTo>
                    <a:pt x="1988" y="6979"/>
                  </a:lnTo>
                  <a:lnTo>
                    <a:pt x="2278" y="6640"/>
                  </a:lnTo>
                  <a:lnTo>
                    <a:pt x="2521" y="6398"/>
                  </a:lnTo>
                  <a:lnTo>
                    <a:pt x="2811" y="6204"/>
                  </a:lnTo>
                  <a:lnTo>
                    <a:pt x="3151" y="6010"/>
                  </a:lnTo>
                  <a:lnTo>
                    <a:pt x="3442" y="5816"/>
                  </a:lnTo>
                  <a:lnTo>
                    <a:pt x="3781" y="5671"/>
                  </a:lnTo>
                  <a:lnTo>
                    <a:pt x="4120" y="5574"/>
                  </a:lnTo>
                  <a:lnTo>
                    <a:pt x="4459" y="5477"/>
                  </a:lnTo>
                  <a:lnTo>
                    <a:pt x="4847" y="5429"/>
                  </a:lnTo>
                  <a:close/>
                  <a:moveTo>
                    <a:pt x="9984" y="13280"/>
                  </a:moveTo>
                  <a:lnTo>
                    <a:pt x="9984" y="14298"/>
                  </a:lnTo>
                  <a:lnTo>
                    <a:pt x="5622" y="14298"/>
                  </a:lnTo>
                  <a:lnTo>
                    <a:pt x="5622" y="13280"/>
                  </a:lnTo>
                  <a:close/>
                  <a:moveTo>
                    <a:pt x="10517" y="15315"/>
                  </a:moveTo>
                  <a:lnTo>
                    <a:pt x="10760" y="15364"/>
                  </a:lnTo>
                  <a:lnTo>
                    <a:pt x="11002" y="15509"/>
                  </a:lnTo>
                  <a:lnTo>
                    <a:pt x="11147" y="15752"/>
                  </a:lnTo>
                  <a:lnTo>
                    <a:pt x="11196" y="15994"/>
                  </a:lnTo>
                  <a:lnTo>
                    <a:pt x="11196" y="16333"/>
                  </a:lnTo>
                  <a:lnTo>
                    <a:pt x="1018" y="16333"/>
                  </a:lnTo>
                  <a:lnTo>
                    <a:pt x="1018" y="15315"/>
                  </a:lnTo>
                  <a:close/>
                  <a:moveTo>
                    <a:pt x="6786" y="0"/>
                  </a:moveTo>
                  <a:lnTo>
                    <a:pt x="6592" y="49"/>
                  </a:lnTo>
                  <a:lnTo>
                    <a:pt x="6446" y="146"/>
                  </a:lnTo>
                  <a:lnTo>
                    <a:pt x="6301" y="340"/>
                  </a:lnTo>
                  <a:lnTo>
                    <a:pt x="6301" y="534"/>
                  </a:lnTo>
                  <a:lnTo>
                    <a:pt x="6301" y="2036"/>
                  </a:lnTo>
                  <a:lnTo>
                    <a:pt x="6107" y="2084"/>
                  </a:lnTo>
                  <a:lnTo>
                    <a:pt x="5913" y="2181"/>
                  </a:lnTo>
                  <a:lnTo>
                    <a:pt x="5816" y="2375"/>
                  </a:lnTo>
                  <a:lnTo>
                    <a:pt x="5768" y="2569"/>
                  </a:lnTo>
                  <a:lnTo>
                    <a:pt x="5768" y="4411"/>
                  </a:lnTo>
                  <a:lnTo>
                    <a:pt x="5235" y="4411"/>
                  </a:lnTo>
                  <a:lnTo>
                    <a:pt x="4702" y="4459"/>
                  </a:lnTo>
                  <a:lnTo>
                    <a:pt x="4217" y="4508"/>
                  </a:lnTo>
                  <a:lnTo>
                    <a:pt x="3732" y="4653"/>
                  </a:lnTo>
                  <a:lnTo>
                    <a:pt x="3248" y="4798"/>
                  </a:lnTo>
                  <a:lnTo>
                    <a:pt x="2763" y="5041"/>
                  </a:lnTo>
                  <a:lnTo>
                    <a:pt x="2327" y="5283"/>
                  </a:lnTo>
                  <a:lnTo>
                    <a:pt x="1939" y="5574"/>
                  </a:lnTo>
                  <a:lnTo>
                    <a:pt x="1551" y="5962"/>
                  </a:lnTo>
                  <a:lnTo>
                    <a:pt x="1212" y="6349"/>
                  </a:lnTo>
                  <a:lnTo>
                    <a:pt x="873" y="6737"/>
                  </a:lnTo>
                  <a:lnTo>
                    <a:pt x="631" y="7173"/>
                  </a:lnTo>
                  <a:lnTo>
                    <a:pt x="388" y="7658"/>
                  </a:lnTo>
                  <a:lnTo>
                    <a:pt x="243" y="8094"/>
                  </a:lnTo>
                  <a:lnTo>
                    <a:pt x="97" y="8627"/>
                  </a:lnTo>
                  <a:lnTo>
                    <a:pt x="49" y="9112"/>
                  </a:lnTo>
                  <a:lnTo>
                    <a:pt x="1" y="9645"/>
                  </a:lnTo>
                  <a:lnTo>
                    <a:pt x="1" y="14831"/>
                  </a:lnTo>
                  <a:lnTo>
                    <a:pt x="1" y="16866"/>
                  </a:lnTo>
                  <a:lnTo>
                    <a:pt x="49" y="17060"/>
                  </a:lnTo>
                  <a:lnTo>
                    <a:pt x="146" y="17205"/>
                  </a:lnTo>
                  <a:lnTo>
                    <a:pt x="340" y="17302"/>
                  </a:lnTo>
                  <a:lnTo>
                    <a:pt x="534" y="17351"/>
                  </a:lnTo>
                  <a:lnTo>
                    <a:pt x="11681" y="17351"/>
                  </a:lnTo>
                  <a:lnTo>
                    <a:pt x="11874" y="17302"/>
                  </a:lnTo>
                  <a:lnTo>
                    <a:pt x="12068" y="17205"/>
                  </a:lnTo>
                  <a:lnTo>
                    <a:pt x="12165" y="17060"/>
                  </a:lnTo>
                  <a:lnTo>
                    <a:pt x="12214" y="16866"/>
                  </a:lnTo>
                  <a:lnTo>
                    <a:pt x="12214" y="15994"/>
                  </a:lnTo>
                  <a:lnTo>
                    <a:pt x="12165" y="15703"/>
                  </a:lnTo>
                  <a:lnTo>
                    <a:pt x="12117" y="15461"/>
                  </a:lnTo>
                  <a:lnTo>
                    <a:pt x="12020" y="15218"/>
                  </a:lnTo>
                  <a:lnTo>
                    <a:pt x="11874" y="14976"/>
                  </a:lnTo>
                  <a:lnTo>
                    <a:pt x="11681" y="14782"/>
                  </a:lnTo>
                  <a:lnTo>
                    <a:pt x="11487" y="14637"/>
                  </a:lnTo>
                  <a:lnTo>
                    <a:pt x="11293" y="14491"/>
                  </a:lnTo>
                  <a:lnTo>
                    <a:pt x="11002" y="14395"/>
                  </a:lnTo>
                  <a:lnTo>
                    <a:pt x="11002" y="12795"/>
                  </a:lnTo>
                  <a:lnTo>
                    <a:pt x="11002" y="12601"/>
                  </a:lnTo>
                  <a:lnTo>
                    <a:pt x="10857" y="12407"/>
                  </a:lnTo>
                  <a:lnTo>
                    <a:pt x="10711" y="12311"/>
                  </a:lnTo>
                  <a:lnTo>
                    <a:pt x="10517" y="12262"/>
                  </a:lnTo>
                  <a:lnTo>
                    <a:pt x="5089" y="12262"/>
                  </a:lnTo>
                  <a:lnTo>
                    <a:pt x="4895" y="12311"/>
                  </a:lnTo>
                  <a:lnTo>
                    <a:pt x="4750" y="12407"/>
                  </a:lnTo>
                  <a:lnTo>
                    <a:pt x="4605" y="12601"/>
                  </a:lnTo>
                  <a:lnTo>
                    <a:pt x="4605" y="12795"/>
                  </a:lnTo>
                  <a:lnTo>
                    <a:pt x="4605" y="14298"/>
                  </a:lnTo>
                  <a:lnTo>
                    <a:pt x="3054" y="14298"/>
                  </a:lnTo>
                  <a:lnTo>
                    <a:pt x="3054" y="9645"/>
                  </a:lnTo>
                  <a:lnTo>
                    <a:pt x="3102" y="9209"/>
                  </a:lnTo>
                  <a:lnTo>
                    <a:pt x="3248" y="8821"/>
                  </a:lnTo>
                  <a:lnTo>
                    <a:pt x="3442" y="8433"/>
                  </a:lnTo>
                  <a:lnTo>
                    <a:pt x="3684" y="8094"/>
                  </a:lnTo>
                  <a:lnTo>
                    <a:pt x="4023" y="7803"/>
                  </a:lnTo>
                  <a:lnTo>
                    <a:pt x="4411" y="7609"/>
                  </a:lnTo>
                  <a:lnTo>
                    <a:pt x="4799" y="7513"/>
                  </a:lnTo>
                  <a:lnTo>
                    <a:pt x="5235" y="7464"/>
                  </a:lnTo>
                  <a:lnTo>
                    <a:pt x="5768" y="7464"/>
                  </a:lnTo>
                  <a:lnTo>
                    <a:pt x="5768" y="9742"/>
                  </a:lnTo>
                  <a:lnTo>
                    <a:pt x="5816" y="9984"/>
                  </a:lnTo>
                  <a:lnTo>
                    <a:pt x="5913" y="10130"/>
                  </a:lnTo>
                  <a:lnTo>
                    <a:pt x="6107" y="10227"/>
                  </a:lnTo>
                  <a:lnTo>
                    <a:pt x="6301" y="10275"/>
                  </a:lnTo>
                  <a:lnTo>
                    <a:pt x="7319" y="10275"/>
                  </a:lnTo>
                  <a:lnTo>
                    <a:pt x="7319" y="10760"/>
                  </a:lnTo>
                  <a:lnTo>
                    <a:pt x="7319" y="10954"/>
                  </a:lnTo>
                  <a:lnTo>
                    <a:pt x="7464" y="11099"/>
                  </a:lnTo>
                  <a:lnTo>
                    <a:pt x="7610" y="11196"/>
                  </a:lnTo>
                  <a:lnTo>
                    <a:pt x="7803" y="11244"/>
                  </a:lnTo>
                  <a:lnTo>
                    <a:pt x="7997" y="11196"/>
                  </a:lnTo>
                  <a:lnTo>
                    <a:pt x="8143" y="11099"/>
                  </a:lnTo>
                  <a:lnTo>
                    <a:pt x="8288" y="10954"/>
                  </a:lnTo>
                  <a:lnTo>
                    <a:pt x="8337" y="10760"/>
                  </a:lnTo>
                  <a:lnTo>
                    <a:pt x="8337" y="10275"/>
                  </a:lnTo>
                  <a:lnTo>
                    <a:pt x="9306" y="10275"/>
                  </a:lnTo>
                  <a:lnTo>
                    <a:pt x="9548" y="10227"/>
                  </a:lnTo>
                  <a:lnTo>
                    <a:pt x="9694" y="10130"/>
                  </a:lnTo>
                  <a:lnTo>
                    <a:pt x="9790" y="9984"/>
                  </a:lnTo>
                  <a:lnTo>
                    <a:pt x="9839" y="9742"/>
                  </a:lnTo>
                  <a:lnTo>
                    <a:pt x="9839" y="2569"/>
                  </a:lnTo>
                  <a:lnTo>
                    <a:pt x="9790" y="2375"/>
                  </a:lnTo>
                  <a:lnTo>
                    <a:pt x="9694" y="2181"/>
                  </a:lnTo>
                  <a:lnTo>
                    <a:pt x="9548" y="2084"/>
                  </a:lnTo>
                  <a:lnTo>
                    <a:pt x="9306" y="2036"/>
                  </a:lnTo>
                  <a:lnTo>
                    <a:pt x="9306" y="534"/>
                  </a:lnTo>
                  <a:lnTo>
                    <a:pt x="9306" y="340"/>
                  </a:lnTo>
                  <a:lnTo>
                    <a:pt x="9160" y="146"/>
                  </a:lnTo>
                  <a:lnTo>
                    <a:pt x="9015" y="49"/>
                  </a:lnTo>
                  <a:lnTo>
                    <a:pt x="8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3"/>
            <p:cNvSpPr/>
            <p:nvPr/>
          </p:nvSpPr>
          <p:spPr>
            <a:xfrm>
              <a:off x="4193021" y="1451106"/>
              <a:ext cx="143510" cy="171986"/>
            </a:xfrm>
            <a:custGeom>
              <a:rect b="b" l="l" r="r" t="t"/>
              <a:pathLst>
                <a:path extrusionOk="0" h="7610" w="6350">
                  <a:moveTo>
                    <a:pt x="2520" y="1018"/>
                  </a:moveTo>
                  <a:lnTo>
                    <a:pt x="2956" y="1793"/>
                  </a:lnTo>
                  <a:lnTo>
                    <a:pt x="2520" y="2617"/>
                  </a:lnTo>
                  <a:lnTo>
                    <a:pt x="1551" y="2617"/>
                  </a:lnTo>
                  <a:lnTo>
                    <a:pt x="1115" y="1793"/>
                  </a:lnTo>
                  <a:lnTo>
                    <a:pt x="1551" y="1018"/>
                  </a:lnTo>
                  <a:close/>
                  <a:moveTo>
                    <a:pt x="2520" y="3635"/>
                  </a:moveTo>
                  <a:lnTo>
                    <a:pt x="2956" y="4459"/>
                  </a:lnTo>
                  <a:lnTo>
                    <a:pt x="2520" y="5234"/>
                  </a:lnTo>
                  <a:lnTo>
                    <a:pt x="1551" y="5234"/>
                  </a:lnTo>
                  <a:lnTo>
                    <a:pt x="1115" y="4459"/>
                  </a:lnTo>
                  <a:lnTo>
                    <a:pt x="1551" y="3635"/>
                  </a:lnTo>
                  <a:close/>
                  <a:moveTo>
                    <a:pt x="4798" y="4944"/>
                  </a:moveTo>
                  <a:lnTo>
                    <a:pt x="5283" y="5768"/>
                  </a:lnTo>
                  <a:lnTo>
                    <a:pt x="4798" y="6591"/>
                  </a:lnTo>
                  <a:lnTo>
                    <a:pt x="3877" y="6591"/>
                  </a:lnTo>
                  <a:lnTo>
                    <a:pt x="3393" y="5768"/>
                  </a:lnTo>
                  <a:lnTo>
                    <a:pt x="3877" y="4944"/>
                  </a:lnTo>
                  <a:close/>
                  <a:moveTo>
                    <a:pt x="1163" y="0"/>
                  </a:moveTo>
                  <a:lnTo>
                    <a:pt x="1018" y="49"/>
                  </a:lnTo>
                  <a:lnTo>
                    <a:pt x="921" y="146"/>
                  </a:lnTo>
                  <a:lnTo>
                    <a:pt x="824" y="243"/>
                  </a:lnTo>
                  <a:lnTo>
                    <a:pt x="97" y="1551"/>
                  </a:lnTo>
                  <a:lnTo>
                    <a:pt x="49" y="1696"/>
                  </a:lnTo>
                  <a:lnTo>
                    <a:pt x="0" y="1793"/>
                  </a:lnTo>
                  <a:lnTo>
                    <a:pt x="49" y="1939"/>
                  </a:lnTo>
                  <a:lnTo>
                    <a:pt x="97" y="2084"/>
                  </a:lnTo>
                  <a:lnTo>
                    <a:pt x="679" y="3150"/>
                  </a:lnTo>
                  <a:lnTo>
                    <a:pt x="97" y="4217"/>
                  </a:lnTo>
                  <a:lnTo>
                    <a:pt x="49" y="4314"/>
                  </a:lnTo>
                  <a:lnTo>
                    <a:pt x="0" y="4459"/>
                  </a:lnTo>
                  <a:lnTo>
                    <a:pt x="49" y="4556"/>
                  </a:lnTo>
                  <a:lnTo>
                    <a:pt x="97" y="4701"/>
                  </a:lnTo>
                  <a:lnTo>
                    <a:pt x="824" y="6010"/>
                  </a:lnTo>
                  <a:lnTo>
                    <a:pt x="921" y="6107"/>
                  </a:lnTo>
                  <a:lnTo>
                    <a:pt x="1018" y="6204"/>
                  </a:lnTo>
                  <a:lnTo>
                    <a:pt x="1163" y="6252"/>
                  </a:lnTo>
                  <a:lnTo>
                    <a:pt x="2520" y="6252"/>
                  </a:lnTo>
                  <a:lnTo>
                    <a:pt x="3102" y="7318"/>
                  </a:lnTo>
                  <a:lnTo>
                    <a:pt x="3199" y="7464"/>
                  </a:lnTo>
                  <a:lnTo>
                    <a:pt x="3296" y="7512"/>
                  </a:lnTo>
                  <a:lnTo>
                    <a:pt x="3441" y="7561"/>
                  </a:lnTo>
                  <a:lnTo>
                    <a:pt x="3587" y="7609"/>
                  </a:lnTo>
                  <a:lnTo>
                    <a:pt x="5089" y="7609"/>
                  </a:lnTo>
                  <a:lnTo>
                    <a:pt x="5234" y="7561"/>
                  </a:lnTo>
                  <a:lnTo>
                    <a:pt x="5331" y="7512"/>
                  </a:lnTo>
                  <a:lnTo>
                    <a:pt x="5428" y="7464"/>
                  </a:lnTo>
                  <a:lnTo>
                    <a:pt x="5525" y="7318"/>
                  </a:lnTo>
                  <a:lnTo>
                    <a:pt x="6301" y="6010"/>
                  </a:lnTo>
                  <a:lnTo>
                    <a:pt x="6349" y="5913"/>
                  </a:lnTo>
                  <a:lnTo>
                    <a:pt x="6349" y="5768"/>
                  </a:lnTo>
                  <a:lnTo>
                    <a:pt x="6349" y="5622"/>
                  </a:lnTo>
                  <a:lnTo>
                    <a:pt x="6301" y="5525"/>
                  </a:lnTo>
                  <a:lnTo>
                    <a:pt x="5525" y="4217"/>
                  </a:lnTo>
                  <a:lnTo>
                    <a:pt x="5428" y="4071"/>
                  </a:lnTo>
                  <a:lnTo>
                    <a:pt x="5331" y="4023"/>
                  </a:lnTo>
                  <a:lnTo>
                    <a:pt x="5234" y="3974"/>
                  </a:lnTo>
                  <a:lnTo>
                    <a:pt x="5089" y="3926"/>
                  </a:lnTo>
                  <a:lnTo>
                    <a:pt x="3877" y="3926"/>
                  </a:lnTo>
                  <a:lnTo>
                    <a:pt x="3393" y="3150"/>
                  </a:lnTo>
                  <a:lnTo>
                    <a:pt x="4023" y="2084"/>
                  </a:lnTo>
                  <a:lnTo>
                    <a:pt x="4071" y="1939"/>
                  </a:lnTo>
                  <a:lnTo>
                    <a:pt x="4071" y="1793"/>
                  </a:lnTo>
                  <a:lnTo>
                    <a:pt x="4071" y="1696"/>
                  </a:lnTo>
                  <a:lnTo>
                    <a:pt x="4023" y="1551"/>
                  </a:lnTo>
                  <a:lnTo>
                    <a:pt x="3247" y="243"/>
                  </a:lnTo>
                  <a:lnTo>
                    <a:pt x="3150" y="146"/>
                  </a:lnTo>
                  <a:lnTo>
                    <a:pt x="3053" y="49"/>
                  </a:lnTo>
                  <a:lnTo>
                    <a:pt x="29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53"/>
          <p:cNvGrpSpPr/>
          <p:nvPr/>
        </p:nvGrpSpPr>
        <p:grpSpPr>
          <a:xfrm>
            <a:off x="6922659" y="1788598"/>
            <a:ext cx="385579" cy="392133"/>
            <a:chOff x="1363817" y="2636227"/>
            <a:chExt cx="385579" cy="392133"/>
          </a:xfrm>
        </p:grpSpPr>
        <p:sp>
          <p:nvSpPr>
            <p:cNvPr id="779" name="Google Shape;779;p53"/>
            <p:cNvSpPr/>
            <p:nvPr/>
          </p:nvSpPr>
          <p:spPr>
            <a:xfrm>
              <a:off x="1672691" y="2704117"/>
              <a:ext cx="56997" cy="23029"/>
            </a:xfrm>
            <a:custGeom>
              <a:rect b="b" l="l" r="r" t="t"/>
              <a:pathLst>
                <a:path extrusionOk="0" h="1019" w="2522">
                  <a:moveTo>
                    <a:pt x="486" y="1"/>
                  </a:moveTo>
                  <a:lnTo>
                    <a:pt x="292" y="49"/>
                  </a:lnTo>
                  <a:lnTo>
                    <a:pt x="146" y="146"/>
                  </a:lnTo>
                  <a:lnTo>
                    <a:pt x="49" y="292"/>
                  </a:lnTo>
                  <a:lnTo>
                    <a:pt x="1" y="486"/>
                  </a:lnTo>
                  <a:lnTo>
                    <a:pt x="49" y="679"/>
                  </a:lnTo>
                  <a:lnTo>
                    <a:pt x="146" y="873"/>
                  </a:lnTo>
                  <a:lnTo>
                    <a:pt x="292" y="970"/>
                  </a:lnTo>
                  <a:lnTo>
                    <a:pt x="486" y="1019"/>
                  </a:lnTo>
                  <a:lnTo>
                    <a:pt x="1988" y="1019"/>
                  </a:lnTo>
                  <a:lnTo>
                    <a:pt x="2182" y="970"/>
                  </a:lnTo>
                  <a:lnTo>
                    <a:pt x="2376" y="873"/>
                  </a:lnTo>
                  <a:lnTo>
                    <a:pt x="2473" y="679"/>
                  </a:lnTo>
                  <a:lnTo>
                    <a:pt x="2521" y="486"/>
                  </a:lnTo>
                  <a:lnTo>
                    <a:pt x="2473" y="292"/>
                  </a:lnTo>
                  <a:lnTo>
                    <a:pt x="2376" y="146"/>
                  </a:lnTo>
                  <a:lnTo>
                    <a:pt x="2182" y="49"/>
                  </a:lnTo>
                  <a:lnTo>
                    <a:pt x="19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3"/>
            <p:cNvSpPr/>
            <p:nvPr/>
          </p:nvSpPr>
          <p:spPr>
            <a:xfrm>
              <a:off x="1665030" y="2754515"/>
              <a:ext cx="50421" cy="40544"/>
            </a:xfrm>
            <a:custGeom>
              <a:rect b="b" l="l" r="r" t="t"/>
              <a:pathLst>
                <a:path extrusionOk="0" h="1794" w="2231">
                  <a:moveTo>
                    <a:pt x="388" y="0"/>
                  </a:moveTo>
                  <a:lnTo>
                    <a:pt x="195" y="49"/>
                  </a:lnTo>
                  <a:lnTo>
                    <a:pt x="49" y="194"/>
                  </a:lnTo>
                  <a:lnTo>
                    <a:pt x="1" y="388"/>
                  </a:lnTo>
                  <a:lnTo>
                    <a:pt x="1" y="582"/>
                  </a:lnTo>
                  <a:lnTo>
                    <a:pt x="49" y="776"/>
                  </a:lnTo>
                  <a:lnTo>
                    <a:pt x="195" y="921"/>
                  </a:lnTo>
                  <a:lnTo>
                    <a:pt x="1455" y="1697"/>
                  </a:lnTo>
                  <a:lnTo>
                    <a:pt x="1649" y="1794"/>
                  </a:lnTo>
                  <a:lnTo>
                    <a:pt x="1842" y="1794"/>
                  </a:lnTo>
                  <a:lnTo>
                    <a:pt x="2036" y="1697"/>
                  </a:lnTo>
                  <a:lnTo>
                    <a:pt x="2182" y="1551"/>
                  </a:lnTo>
                  <a:lnTo>
                    <a:pt x="2230" y="1357"/>
                  </a:lnTo>
                  <a:lnTo>
                    <a:pt x="2230" y="1163"/>
                  </a:lnTo>
                  <a:lnTo>
                    <a:pt x="2182" y="1018"/>
                  </a:lnTo>
                  <a:lnTo>
                    <a:pt x="2036" y="873"/>
                  </a:lnTo>
                  <a:lnTo>
                    <a:pt x="776" y="49"/>
                  </a:lnTo>
                  <a:lnTo>
                    <a:pt x="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3"/>
            <p:cNvSpPr/>
            <p:nvPr/>
          </p:nvSpPr>
          <p:spPr>
            <a:xfrm>
              <a:off x="1665030" y="2636227"/>
              <a:ext cx="50421" cy="40544"/>
            </a:xfrm>
            <a:custGeom>
              <a:rect b="b" l="l" r="r" t="t"/>
              <a:pathLst>
                <a:path extrusionOk="0" h="1794" w="2231">
                  <a:moveTo>
                    <a:pt x="1649" y="0"/>
                  </a:moveTo>
                  <a:lnTo>
                    <a:pt x="1455" y="49"/>
                  </a:lnTo>
                  <a:lnTo>
                    <a:pt x="195" y="872"/>
                  </a:lnTo>
                  <a:lnTo>
                    <a:pt x="49" y="1018"/>
                  </a:lnTo>
                  <a:lnTo>
                    <a:pt x="1" y="1212"/>
                  </a:lnTo>
                  <a:lnTo>
                    <a:pt x="1" y="1406"/>
                  </a:lnTo>
                  <a:lnTo>
                    <a:pt x="49" y="1551"/>
                  </a:lnTo>
                  <a:lnTo>
                    <a:pt x="146" y="1696"/>
                  </a:lnTo>
                  <a:lnTo>
                    <a:pt x="243" y="1745"/>
                  </a:lnTo>
                  <a:lnTo>
                    <a:pt x="388" y="1793"/>
                  </a:lnTo>
                  <a:lnTo>
                    <a:pt x="631" y="1793"/>
                  </a:lnTo>
                  <a:lnTo>
                    <a:pt x="776" y="1745"/>
                  </a:lnTo>
                  <a:lnTo>
                    <a:pt x="2036" y="921"/>
                  </a:lnTo>
                  <a:lnTo>
                    <a:pt x="2182" y="776"/>
                  </a:lnTo>
                  <a:lnTo>
                    <a:pt x="2230" y="582"/>
                  </a:lnTo>
                  <a:lnTo>
                    <a:pt x="2230" y="388"/>
                  </a:lnTo>
                  <a:lnTo>
                    <a:pt x="2182" y="242"/>
                  </a:lnTo>
                  <a:lnTo>
                    <a:pt x="2036" y="97"/>
                  </a:lnTo>
                  <a:lnTo>
                    <a:pt x="18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3"/>
            <p:cNvSpPr/>
            <p:nvPr/>
          </p:nvSpPr>
          <p:spPr>
            <a:xfrm>
              <a:off x="1383547" y="2704117"/>
              <a:ext cx="56975" cy="23029"/>
            </a:xfrm>
            <a:custGeom>
              <a:rect b="b" l="l" r="r" t="t"/>
              <a:pathLst>
                <a:path extrusionOk="0" h="1019" w="2521">
                  <a:moveTo>
                    <a:pt x="485" y="1"/>
                  </a:moveTo>
                  <a:lnTo>
                    <a:pt x="291" y="49"/>
                  </a:lnTo>
                  <a:lnTo>
                    <a:pt x="146" y="146"/>
                  </a:lnTo>
                  <a:lnTo>
                    <a:pt x="49" y="292"/>
                  </a:lnTo>
                  <a:lnTo>
                    <a:pt x="0" y="486"/>
                  </a:lnTo>
                  <a:lnTo>
                    <a:pt x="49" y="679"/>
                  </a:lnTo>
                  <a:lnTo>
                    <a:pt x="146" y="873"/>
                  </a:lnTo>
                  <a:lnTo>
                    <a:pt x="291" y="970"/>
                  </a:lnTo>
                  <a:lnTo>
                    <a:pt x="485" y="1019"/>
                  </a:lnTo>
                  <a:lnTo>
                    <a:pt x="1987" y="1019"/>
                  </a:lnTo>
                  <a:lnTo>
                    <a:pt x="2181" y="970"/>
                  </a:lnTo>
                  <a:lnTo>
                    <a:pt x="2327" y="873"/>
                  </a:lnTo>
                  <a:lnTo>
                    <a:pt x="2472" y="679"/>
                  </a:lnTo>
                  <a:lnTo>
                    <a:pt x="2520" y="486"/>
                  </a:lnTo>
                  <a:lnTo>
                    <a:pt x="2472" y="292"/>
                  </a:lnTo>
                  <a:lnTo>
                    <a:pt x="2327" y="146"/>
                  </a:lnTo>
                  <a:lnTo>
                    <a:pt x="2181" y="49"/>
                  </a:lnTo>
                  <a:lnTo>
                    <a:pt x="19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3"/>
            <p:cNvSpPr/>
            <p:nvPr/>
          </p:nvSpPr>
          <p:spPr>
            <a:xfrm>
              <a:off x="1396677" y="2754515"/>
              <a:ext cx="51505" cy="40544"/>
            </a:xfrm>
            <a:custGeom>
              <a:rect b="b" l="l" r="r" t="t"/>
              <a:pathLst>
                <a:path extrusionOk="0" h="1794" w="2279">
                  <a:moveTo>
                    <a:pt x="1697" y="0"/>
                  </a:moveTo>
                  <a:lnTo>
                    <a:pt x="1503" y="49"/>
                  </a:lnTo>
                  <a:lnTo>
                    <a:pt x="243" y="873"/>
                  </a:lnTo>
                  <a:lnTo>
                    <a:pt x="98" y="1018"/>
                  </a:lnTo>
                  <a:lnTo>
                    <a:pt x="1" y="1163"/>
                  </a:lnTo>
                  <a:lnTo>
                    <a:pt x="1" y="1357"/>
                  </a:lnTo>
                  <a:lnTo>
                    <a:pt x="98" y="1551"/>
                  </a:lnTo>
                  <a:lnTo>
                    <a:pt x="146" y="1648"/>
                  </a:lnTo>
                  <a:lnTo>
                    <a:pt x="292" y="1745"/>
                  </a:lnTo>
                  <a:lnTo>
                    <a:pt x="389" y="1794"/>
                  </a:lnTo>
                  <a:lnTo>
                    <a:pt x="631" y="1794"/>
                  </a:lnTo>
                  <a:lnTo>
                    <a:pt x="776" y="1697"/>
                  </a:lnTo>
                  <a:lnTo>
                    <a:pt x="2036" y="921"/>
                  </a:lnTo>
                  <a:lnTo>
                    <a:pt x="2182" y="776"/>
                  </a:lnTo>
                  <a:lnTo>
                    <a:pt x="2279" y="582"/>
                  </a:lnTo>
                  <a:lnTo>
                    <a:pt x="2279" y="388"/>
                  </a:lnTo>
                  <a:lnTo>
                    <a:pt x="2182" y="194"/>
                  </a:lnTo>
                  <a:lnTo>
                    <a:pt x="2036" y="49"/>
                  </a:lnTo>
                  <a:lnTo>
                    <a:pt x="18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3"/>
            <p:cNvSpPr/>
            <p:nvPr/>
          </p:nvSpPr>
          <p:spPr>
            <a:xfrm>
              <a:off x="1396677" y="2636227"/>
              <a:ext cx="51505" cy="40544"/>
            </a:xfrm>
            <a:custGeom>
              <a:rect b="b" l="l" r="r" t="t"/>
              <a:pathLst>
                <a:path extrusionOk="0" h="1794" w="2279">
                  <a:moveTo>
                    <a:pt x="389" y="0"/>
                  </a:moveTo>
                  <a:lnTo>
                    <a:pt x="243" y="97"/>
                  </a:lnTo>
                  <a:lnTo>
                    <a:pt x="98" y="242"/>
                  </a:lnTo>
                  <a:lnTo>
                    <a:pt x="1" y="388"/>
                  </a:lnTo>
                  <a:lnTo>
                    <a:pt x="1" y="582"/>
                  </a:lnTo>
                  <a:lnTo>
                    <a:pt x="98" y="776"/>
                  </a:lnTo>
                  <a:lnTo>
                    <a:pt x="243" y="921"/>
                  </a:lnTo>
                  <a:lnTo>
                    <a:pt x="1503" y="1745"/>
                  </a:lnTo>
                  <a:lnTo>
                    <a:pt x="1600" y="1793"/>
                  </a:lnTo>
                  <a:lnTo>
                    <a:pt x="1891" y="1793"/>
                  </a:lnTo>
                  <a:lnTo>
                    <a:pt x="1988" y="1745"/>
                  </a:lnTo>
                  <a:lnTo>
                    <a:pt x="2085" y="1696"/>
                  </a:lnTo>
                  <a:lnTo>
                    <a:pt x="2182" y="1551"/>
                  </a:lnTo>
                  <a:lnTo>
                    <a:pt x="2279" y="1406"/>
                  </a:lnTo>
                  <a:lnTo>
                    <a:pt x="2279" y="1212"/>
                  </a:lnTo>
                  <a:lnTo>
                    <a:pt x="2182" y="1018"/>
                  </a:lnTo>
                  <a:lnTo>
                    <a:pt x="2036" y="872"/>
                  </a:lnTo>
                  <a:lnTo>
                    <a:pt x="776" y="49"/>
                  </a:lnTo>
                  <a:lnTo>
                    <a:pt x="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3"/>
            <p:cNvSpPr/>
            <p:nvPr/>
          </p:nvSpPr>
          <p:spPr>
            <a:xfrm>
              <a:off x="1363817" y="2636227"/>
              <a:ext cx="385579" cy="392133"/>
            </a:xfrm>
            <a:custGeom>
              <a:rect b="b" l="l" r="r" t="t"/>
              <a:pathLst>
                <a:path extrusionOk="0" h="17351" w="17061">
                  <a:moveTo>
                    <a:pt x="9161" y="1018"/>
                  </a:moveTo>
                  <a:lnTo>
                    <a:pt x="9645" y="1066"/>
                  </a:lnTo>
                  <a:lnTo>
                    <a:pt x="10082" y="1163"/>
                  </a:lnTo>
                  <a:lnTo>
                    <a:pt x="10469" y="1406"/>
                  </a:lnTo>
                  <a:lnTo>
                    <a:pt x="10809" y="1696"/>
                  </a:lnTo>
                  <a:lnTo>
                    <a:pt x="11099" y="2036"/>
                  </a:lnTo>
                  <a:lnTo>
                    <a:pt x="11342" y="2423"/>
                  </a:lnTo>
                  <a:lnTo>
                    <a:pt x="11487" y="2860"/>
                  </a:lnTo>
                  <a:lnTo>
                    <a:pt x="11536" y="3296"/>
                  </a:lnTo>
                  <a:lnTo>
                    <a:pt x="11487" y="3780"/>
                  </a:lnTo>
                  <a:lnTo>
                    <a:pt x="11342" y="4265"/>
                  </a:lnTo>
                  <a:lnTo>
                    <a:pt x="11099" y="4653"/>
                  </a:lnTo>
                  <a:lnTo>
                    <a:pt x="10809" y="5040"/>
                  </a:lnTo>
                  <a:lnTo>
                    <a:pt x="10518" y="5331"/>
                  </a:lnTo>
                  <a:lnTo>
                    <a:pt x="10275" y="5622"/>
                  </a:lnTo>
                  <a:lnTo>
                    <a:pt x="10082" y="5961"/>
                  </a:lnTo>
                  <a:lnTo>
                    <a:pt x="9888" y="6301"/>
                  </a:lnTo>
                  <a:lnTo>
                    <a:pt x="9742" y="6640"/>
                  </a:lnTo>
                  <a:lnTo>
                    <a:pt x="9597" y="7028"/>
                  </a:lnTo>
                  <a:lnTo>
                    <a:pt x="9500" y="7367"/>
                  </a:lnTo>
                  <a:lnTo>
                    <a:pt x="9452" y="7754"/>
                  </a:lnTo>
                  <a:lnTo>
                    <a:pt x="9015" y="7754"/>
                  </a:lnTo>
                  <a:lnTo>
                    <a:pt x="9015" y="4944"/>
                  </a:lnTo>
                  <a:lnTo>
                    <a:pt x="9452" y="4798"/>
                  </a:lnTo>
                  <a:lnTo>
                    <a:pt x="9888" y="4556"/>
                  </a:lnTo>
                  <a:lnTo>
                    <a:pt x="9985" y="4410"/>
                  </a:lnTo>
                  <a:lnTo>
                    <a:pt x="10082" y="4217"/>
                  </a:lnTo>
                  <a:lnTo>
                    <a:pt x="10082" y="4023"/>
                  </a:lnTo>
                  <a:lnTo>
                    <a:pt x="9985" y="3829"/>
                  </a:lnTo>
                  <a:lnTo>
                    <a:pt x="9839" y="3732"/>
                  </a:lnTo>
                  <a:lnTo>
                    <a:pt x="9645" y="3635"/>
                  </a:lnTo>
                  <a:lnTo>
                    <a:pt x="9452" y="3635"/>
                  </a:lnTo>
                  <a:lnTo>
                    <a:pt x="9258" y="3732"/>
                  </a:lnTo>
                  <a:lnTo>
                    <a:pt x="9112" y="3829"/>
                  </a:lnTo>
                  <a:lnTo>
                    <a:pt x="8918" y="3926"/>
                  </a:lnTo>
                  <a:lnTo>
                    <a:pt x="8725" y="3974"/>
                  </a:lnTo>
                  <a:lnTo>
                    <a:pt x="8337" y="3974"/>
                  </a:lnTo>
                  <a:lnTo>
                    <a:pt x="8143" y="3926"/>
                  </a:lnTo>
                  <a:lnTo>
                    <a:pt x="7949" y="3829"/>
                  </a:lnTo>
                  <a:lnTo>
                    <a:pt x="7755" y="3732"/>
                  </a:lnTo>
                  <a:lnTo>
                    <a:pt x="7610" y="3635"/>
                  </a:lnTo>
                  <a:lnTo>
                    <a:pt x="7416" y="3635"/>
                  </a:lnTo>
                  <a:lnTo>
                    <a:pt x="7222" y="3732"/>
                  </a:lnTo>
                  <a:lnTo>
                    <a:pt x="7077" y="3829"/>
                  </a:lnTo>
                  <a:lnTo>
                    <a:pt x="6980" y="4023"/>
                  </a:lnTo>
                  <a:lnTo>
                    <a:pt x="6980" y="4217"/>
                  </a:lnTo>
                  <a:lnTo>
                    <a:pt x="7028" y="4410"/>
                  </a:lnTo>
                  <a:lnTo>
                    <a:pt x="7174" y="4556"/>
                  </a:lnTo>
                  <a:lnTo>
                    <a:pt x="7561" y="4798"/>
                  </a:lnTo>
                  <a:lnTo>
                    <a:pt x="7998" y="4944"/>
                  </a:lnTo>
                  <a:lnTo>
                    <a:pt x="7998" y="7754"/>
                  </a:lnTo>
                  <a:lnTo>
                    <a:pt x="7561" y="7754"/>
                  </a:lnTo>
                  <a:lnTo>
                    <a:pt x="7513" y="7415"/>
                  </a:lnTo>
                  <a:lnTo>
                    <a:pt x="7416" y="7028"/>
                  </a:lnTo>
                  <a:lnTo>
                    <a:pt x="7271" y="6640"/>
                  </a:lnTo>
                  <a:lnTo>
                    <a:pt x="7125" y="6301"/>
                  </a:lnTo>
                  <a:lnTo>
                    <a:pt x="6931" y="5961"/>
                  </a:lnTo>
                  <a:lnTo>
                    <a:pt x="6737" y="5622"/>
                  </a:lnTo>
                  <a:lnTo>
                    <a:pt x="6495" y="5283"/>
                  </a:lnTo>
                  <a:lnTo>
                    <a:pt x="6204" y="4992"/>
                  </a:lnTo>
                  <a:lnTo>
                    <a:pt x="5914" y="4653"/>
                  </a:lnTo>
                  <a:lnTo>
                    <a:pt x="5671" y="4265"/>
                  </a:lnTo>
                  <a:lnTo>
                    <a:pt x="5574" y="3829"/>
                  </a:lnTo>
                  <a:lnTo>
                    <a:pt x="5526" y="3344"/>
                  </a:lnTo>
                  <a:lnTo>
                    <a:pt x="5526" y="2860"/>
                  </a:lnTo>
                  <a:lnTo>
                    <a:pt x="5671" y="2423"/>
                  </a:lnTo>
                  <a:lnTo>
                    <a:pt x="5914" y="2036"/>
                  </a:lnTo>
                  <a:lnTo>
                    <a:pt x="6204" y="1696"/>
                  </a:lnTo>
                  <a:lnTo>
                    <a:pt x="6544" y="1406"/>
                  </a:lnTo>
                  <a:lnTo>
                    <a:pt x="6931" y="1163"/>
                  </a:lnTo>
                  <a:lnTo>
                    <a:pt x="7368" y="1066"/>
                  </a:lnTo>
                  <a:lnTo>
                    <a:pt x="7852" y="1018"/>
                  </a:lnTo>
                  <a:close/>
                  <a:moveTo>
                    <a:pt x="9452" y="8772"/>
                  </a:moveTo>
                  <a:lnTo>
                    <a:pt x="9452" y="9596"/>
                  </a:lnTo>
                  <a:lnTo>
                    <a:pt x="8531" y="10517"/>
                  </a:lnTo>
                  <a:lnTo>
                    <a:pt x="7610" y="9596"/>
                  </a:lnTo>
                  <a:lnTo>
                    <a:pt x="7610" y="8772"/>
                  </a:lnTo>
                  <a:close/>
                  <a:moveTo>
                    <a:pt x="7077" y="10565"/>
                  </a:moveTo>
                  <a:lnTo>
                    <a:pt x="7804" y="11244"/>
                  </a:lnTo>
                  <a:lnTo>
                    <a:pt x="6059" y="12989"/>
                  </a:lnTo>
                  <a:lnTo>
                    <a:pt x="5332" y="12310"/>
                  </a:lnTo>
                  <a:lnTo>
                    <a:pt x="7077" y="10565"/>
                  </a:lnTo>
                  <a:close/>
                  <a:moveTo>
                    <a:pt x="9936" y="10565"/>
                  </a:moveTo>
                  <a:lnTo>
                    <a:pt x="11681" y="12310"/>
                  </a:lnTo>
                  <a:lnTo>
                    <a:pt x="10954" y="12989"/>
                  </a:lnTo>
                  <a:lnTo>
                    <a:pt x="9209" y="11244"/>
                  </a:lnTo>
                  <a:lnTo>
                    <a:pt x="9936" y="10565"/>
                  </a:lnTo>
                  <a:close/>
                  <a:moveTo>
                    <a:pt x="7998" y="12504"/>
                  </a:moveTo>
                  <a:lnTo>
                    <a:pt x="7998" y="16333"/>
                  </a:lnTo>
                  <a:lnTo>
                    <a:pt x="1212" y="16333"/>
                  </a:lnTo>
                  <a:lnTo>
                    <a:pt x="2085" y="14103"/>
                  </a:lnTo>
                  <a:lnTo>
                    <a:pt x="2376" y="13716"/>
                  </a:lnTo>
                  <a:lnTo>
                    <a:pt x="2715" y="13376"/>
                  </a:lnTo>
                  <a:lnTo>
                    <a:pt x="3103" y="13134"/>
                  </a:lnTo>
                  <a:lnTo>
                    <a:pt x="3490" y="12989"/>
                  </a:lnTo>
                  <a:lnTo>
                    <a:pt x="4314" y="12698"/>
                  </a:lnTo>
                  <a:lnTo>
                    <a:pt x="5720" y="14103"/>
                  </a:lnTo>
                  <a:lnTo>
                    <a:pt x="5865" y="14200"/>
                  </a:lnTo>
                  <a:lnTo>
                    <a:pt x="6059" y="14249"/>
                  </a:lnTo>
                  <a:lnTo>
                    <a:pt x="6253" y="14200"/>
                  </a:lnTo>
                  <a:lnTo>
                    <a:pt x="6447" y="14103"/>
                  </a:lnTo>
                  <a:lnTo>
                    <a:pt x="7998" y="12504"/>
                  </a:lnTo>
                  <a:close/>
                  <a:moveTo>
                    <a:pt x="9015" y="12504"/>
                  </a:moveTo>
                  <a:lnTo>
                    <a:pt x="10615" y="14103"/>
                  </a:lnTo>
                  <a:lnTo>
                    <a:pt x="10760" y="14200"/>
                  </a:lnTo>
                  <a:lnTo>
                    <a:pt x="10954" y="14249"/>
                  </a:lnTo>
                  <a:lnTo>
                    <a:pt x="11148" y="14200"/>
                  </a:lnTo>
                  <a:lnTo>
                    <a:pt x="11342" y="14103"/>
                  </a:lnTo>
                  <a:lnTo>
                    <a:pt x="12699" y="12698"/>
                  </a:lnTo>
                  <a:lnTo>
                    <a:pt x="13523" y="12989"/>
                  </a:lnTo>
                  <a:lnTo>
                    <a:pt x="13959" y="13134"/>
                  </a:lnTo>
                  <a:lnTo>
                    <a:pt x="14346" y="13376"/>
                  </a:lnTo>
                  <a:lnTo>
                    <a:pt x="14686" y="13716"/>
                  </a:lnTo>
                  <a:lnTo>
                    <a:pt x="14928" y="14103"/>
                  </a:lnTo>
                  <a:lnTo>
                    <a:pt x="15800" y="16333"/>
                  </a:lnTo>
                  <a:lnTo>
                    <a:pt x="9015" y="16333"/>
                  </a:lnTo>
                  <a:lnTo>
                    <a:pt x="9015" y="12504"/>
                  </a:lnTo>
                  <a:close/>
                  <a:moveTo>
                    <a:pt x="7513" y="0"/>
                  </a:moveTo>
                  <a:lnTo>
                    <a:pt x="7174" y="49"/>
                  </a:lnTo>
                  <a:lnTo>
                    <a:pt x="6883" y="146"/>
                  </a:lnTo>
                  <a:lnTo>
                    <a:pt x="6544" y="242"/>
                  </a:lnTo>
                  <a:lnTo>
                    <a:pt x="6253" y="388"/>
                  </a:lnTo>
                  <a:lnTo>
                    <a:pt x="5962" y="533"/>
                  </a:lnTo>
                  <a:lnTo>
                    <a:pt x="5720" y="727"/>
                  </a:lnTo>
                  <a:lnTo>
                    <a:pt x="5477" y="969"/>
                  </a:lnTo>
                  <a:lnTo>
                    <a:pt x="5235" y="1212"/>
                  </a:lnTo>
                  <a:lnTo>
                    <a:pt x="5041" y="1503"/>
                  </a:lnTo>
                  <a:lnTo>
                    <a:pt x="4896" y="1745"/>
                  </a:lnTo>
                  <a:lnTo>
                    <a:pt x="4750" y="2036"/>
                  </a:lnTo>
                  <a:lnTo>
                    <a:pt x="4653" y="2375"/>
                  </a:lnTo>
                  <a:lnTo>
                    <a:pt x="4557" y="2666"/>
                  </a:lnTo>
                  <a:lnTo>
                    <a:pt x="4508" y="3005"/>
                  </a:lnTo>
                  <a:lnTo>
                    <a:pt x="4508" y="3344"/>
                  </a:lnTo>
                  <a:lnTo>
                    <a:pt x="4508" y="3683"/>
                  </a:lnTo>
                  <a:lnTo>
                    <a:pt x="4557" y="4023"/>
                  </a:lnTo>
                  <a:lnTo>
                    <a:pt x="4653" y="4313"/>
                  </a:lnTo>
                  <a:lnTo>
                    <a:pt x="4750" y="4653"/>
                  </a:lnTo>
                  <a:lnTo>
                    <a:pt x="4896" y="4944"/>
                  </a:lnTo>
                  <a:lnTo>
                    <a:pt x="5090" y="5234"/>
                  </a:lnTo>
                  <a:lnTo>
                    <a:pt x="5284" y="5477"/>
                  </a:lnTo>
                  <a:lnTo>
                    <a:pt x="5477" y="5767"/>
                  </a:lnTo>
                  <a:lnTo>
                    <a:pt x="5768" y="6010"/>
                  </a:lnTo>
                  <a:lnTo>
                    <a:pt x="5962" y="6301"/>
                  </a:lnTo>
                  <a:lnTo>
                    <a:pt x="6156" y="6591"/>
                  </a:lnTo>
                  <a:lnTo>
                    <a:pt x="6301" y="6931"/>
                  </a:lnTo>
                  <a:lnTo>
                    <a:pt x="6447" y="7221"/>
                  </a:lnTo>
                  <a:lnTo>
                    <a:pt x="6495" y="7609"/>
                  </a:lnTo>
                  <a:lnTo>
                    <a:pt x="6592" y="7948"/>
                  </a:lnTo>
                  <a:lnTo>
                    <a:pt x="6592" y="8288"/>
                  </a:lnTo>
                  <a:lnTo>
                    <a:pt x="6592" y="9596"/>
                  </a:lnTo>
                  <a:lnTo>
                    <a:pt x="4653" y="11583"/>
                  </a:lnTo>
                  <a:lnTo>
                    <a:pt x="3200" y="11971"/>
                  </a:lnTo>
                  <a:lnTo>
                    <a:pt x="2909" y="12116"/>
                  </a:lnTo>
                  <a:lnTo>
                    <a:pt x="2618" y="12262"/>
                  </a:lnTo>
                  <a:lnTo>
                    <a:pt x="2327" y="12407"/>
                  </a:lnTo>
                  <a:lnTo>
                    <a:pt x="2036" y="12601"/>
                  </a:lnTo>
                  <a:lnTo>
                    <a:pt x="1794" y="12843"/>
                  </a:lnTo>
                  <a:lnTo>
                    <a:pt x="1552" y="13086"/>
                  </a:lnTo>
                  <a:lnTo>
                    <a:pt x="1358" y="13328"/>
                  </a:lnTo>
                  <a:lnTo>
                    <a:pt x="1212" y="13619"/>
                  </a:lnTo>
                  <a:lnTo>
                    <a:pt x="1164" y="13667"/>
                  </a:lnTo>
                  <a:lnTo>
                    <a:pt x="1" y="16624"/>
                  </a:lnTo>
                  <a:lnTo>
                    <a:pt x="1" y="16769"/>
                  </a:lnTo>
                  <a:lnTo>
                    <a:pt x="1" y="16866"/>
                  </a:lnTo>
                  <a:lnTo>
                    <a:pt x="1" y="17011"/>
                  </a:lnTo>
                  <a:lnTo>
                    <a:pt x="49" y="17108"/>
                  </a:lnTo>
                  <a:lnTo>
                    <a:pt x="146" y="17205"/>
                  </a:lnTo>
                  <a:lnTo>
                    <a:pt x="243" y="17254"/>
                  </a:lnTo>
                  <a:lnTo>
                    <a:pt x="389" y="17302"/>
                  </a:lnTo>
                  <a:lnTo>
                    <a:pt x="485" y="17351"/>
                  </a:lnTo>
                  <a:lnTo>
                    <a:pt x="16527" y="17351"/>
                  </a:lnTo>
                  <a:lnTo>
                    <a:pt x="16673" y="17302"/>
                  </a:lnTo>
                  <a:lnTo>
                    <a:pt x="16770" y="17254"/>
                  </a:lnTo>
                  <a:lnTo>
                    <a:pt x="16867" y="17205"/>
                  </a:lnTo>
                  <a:lnTo>
                    <a:pt x="16964" y="17108"/>
                  </a:lnTo>
                  <a:lnTo>
                    <a:pt x="17012" y="17011"/>
                  </a:lnTo>
                  <a:lnTo>
                    <a:pt x="17061" y="16866"/>
                  </a:lnTo>
                  <a:lnTo>
                    <a:pt x="17061" y="16769"/>
                  </a:lnTo>
                  <a:lnTo>
                    <a:pt x="17012" y="16624"/>
                  </a:lnTo>
                  <a:lnTo>
                    <a:pt x="15897" y="13667"/>
                  </a:lnTo>
                  <a:lnTo>
                    <a:pt x="15849" y="13619"/>
                  </a:lnTo>
                  <a:lnTo>
                    <a:pt x="15655" y="13328"/>
                  </a:lnTo>
                  <a:lnTo>
                    <a:pt x="15461" y="13086"/>
                  </a:lnTo>
                  <a:lnTo>
                    <a:pt x="15219" y="12843"/>
                  </a:lnTo>
                  <a:lnTo>
                    <a:pt x="14977" y="12601"/>
                  </a:lnTo>
                  <a:lnTo>
                    <a:pt x="14734" y="12407"/>
                  </a:lnTo>
                  <a:lnTo>
                    <a:pt x="14443" y="12262"/>
                  </a:lnTo>
                  <a:lnTo>
                    <a:pt x="14153" y="12116"/>
                  </a:lnTo>
                  <a:lnTo>
                    <a:pt x="13813" y="11971"/>
                  </a:lnTo>
                  <a:lnTo>
                    <a:pt x="12408" y="11583"/>
                  </a:lnTo>
                  <a:lnTo>
                    <a:pt x="10469" y="9596"/>
                  </a:lnTo>
                  <a:lnTo>
                    <a:pt x="10469" y="8288"/>
                  </a:lnTo>
                  <a:lnTo>
                    <a:pt x="10469" y="7948"/>
                  </a:lnTo>
                  <a:lnTo>
                    <a:pt x="10518" y="7561"/>
                  </a:lnTo>
                  <a:lnTo>
                    <a:pt x="10615" y="7221"/>
                  </a:lnTo>
                  <a:lnTo>
                    <a:pt x="10712" y="6931"/>
                  </a:lnTo>
                  <a:lnTo>
                    <a:pt x="10857" y="6591"/>
                  </a:lnTo>
                  <a:lnTo>
                    <a:pt x="11051" y="6301"/>
                  </a:lnTo>
                  <a:lnTo>
                    <a:pt x="11293" y="6010"/>
                  </a:lnTo>
                  <a:lnTo>
                    <a:pt x="11536" y="5767"/>
                  </a:lnTo>
                  <a:lnTo>
                    <a:pt x="11729" y="5525"/>
                  </a:lnTo>
                  <a:lnTo>
                    <a:pt x="11972" y="5234"/>
                  </a:lnTo>
                  <a:lnTo>
                    <a:pt x="12117" y="4944"/>
                  </a:lnTo>
                  <a:lnTo>
                    <a:pt x="12311" y="4653"/>
                  </a:lnTo>
                  <a:lnTo>
                    <a:pt x="12408" y="4313"/>
                  </a:lnTo>
                  <a:lnTo>
                    <a:pt x="12505" y="3974"/>
                  </a:lnTo>
                  <a:lnTo>
                    <a:pt x="12553" y="3635"/>
                  </a:lnTo>
                  <a:lnTo>
                    <a:pt x="12553" y="3296"/>
                  </a:lnTo>
                  <a:lnTo>
                    <a:pt x="12505" y="2956"/>
                  </a:lnTo>
                  <a:lnTo>
                    <a:pt x="12456" y="2617"/>
                  </a:lnTo>
                  <a:lnTo>
                    <a:pt x="12408" y="2326"/>
                  </a:lnTo>
                  <a:lnTo>
                    <a:pt x="12262" y="2036"/>
                  </a:lnTo>
                  <a:lnTo>
                    <a:pt x="12117" y="1745"/>
                  </a:lnTo>
                  <a:lnTo>
                    <a:pt x="11972" y="1454"/>
                  </a:lnTo>
                  <a:lnTo>
                    <a:pt x="11778" y="1212"/>
                  </a:lnTo>
                  <a:lnTo>
                    <a:pt x="11536" y="969"/>
                  </a:lnTo>
                  <a:lnTo>
                    <a:pt x="11293" y="727"/>
                  </a:lnTo>
                  <a:lnTo>
                    <a:pt x="11051" y="533"/>
                  </a:lnTo>
                  <a:lnTo>
                    <a:pt x="10760" y="388"/>
                  </a:lnTo>
                  <a:lnTo>
                    <a:pt x="10469" y="242"/>
                  </a:lnTo>
                  <a:lnTo>
                    <a:pt x="10178" y="146"/>
                  </a:lnTo>
                  <a:lnTo>
                    <a:pt x="9839" y="49"/>
                  </a:lnTo>
                  <a:lnTo>
                    <a:pt x="95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Modeling - Vectorizer</a:t>
            </a:r>
            <a:endParaRPr/>
          </a:p>
        </p:txBody>
      </p:sp>
      <p:sp>
        <p:nvSpPr>
          <p:cNvPr id="791" name="Google Shape;791;p54"/>
          <p:cNvSpPr txBox="1"/>
          <p:nvPr>
            <p:ph idx="1" type="subTitle"/>
          </p:nvPr>
        </p:nvSpPr>
        <p:spPr>
          <a:xfrm>
            <a:off x="2202113" y="1533763"/>
            <a:ext cx="51831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Algorithm used to convert text data into numerical vectors</a:t>
            </a:r>
            <a:endParaRPr/>
          </a:p>
        </p:txBody>
      </p:sp>
      <p:sp>
        <p:nvSpPr>
          <p:cNvPr id="792" name="Google Shape;792;p54"/>
          <p:cNvSpPr txBox="1"/>
          <p:nvPr>
            <p:ph idx="2" type="subTitle"/>
          </p:nvPr>
        </p:nvSpPr>
        <p:spPr>
          <a:xfrm>
            <a:off x="2230050" y="3458676"/>
            <a:ext cx="2288100" cy="89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Counting how many times each word appears and put into a table</a:t>
            </a:r>
            <a:endParaRPr/>
          </a:p>
        </p:txBody>
      </p:sp>
      <p:sp>
        <p:nvSpPr>
          <p:cNvPr id="793" name="Google Shape;793;p54"/>
          <p:cNvSpPr txBox="1"/>
          <p:nvPr>
            <p:ph idx="3" type="subTitle"/>
          </p:nvPr>
        </p:nvSpPr>
        <p:spPr>
          <a:xfrm>
            <a:off x="5157800" y="3458676"/>
            <a:ext cx="2288100" cy="89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Assigning weights to each word based on its frequency</a:t>
            </a:r>
            <a:endParaRPr/>
          </a:p>
        </p:txBody>
      </p:sp>
      <p:sp>
        <p:nvSpPr>
          <p:cNvPr id="794" name="Google Shape;794;p54"/>
          <p:cNvSpPr txBox="1"/>
          <p:nvPr>
            <p:ph idx="5" type="subTitle"/>
          </p:nvPr>
        </p:nvSpPr>
        <p:spPr>
          <a:xfrm>
            <a:off x="2141450" y="2940200"/>
            <a:ext cx="2519400" cy="66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CountVectorizer</a:t>
            </a:r>
            <a:endParaRPr/>
          </a:p>
        </p:txBody>
      </p:sp>
      <p:sp>
        <p:nvSpPr>
          <p:cNvPr id="795" name="Google Shape;795;p54"/>
          <p:cNvSpPr txBox="1"/>
          <p:nvPr>
            <p:ph idx="6" type="subTitle"/>
          </p:nvPr>
        </p:nvSpPr>
        <p:spPr>
          <a:xfrm>
            <a:off x="5157800" y="2940200"/>
            <a:ext cx="2288100" cy="66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TF-IDF</a:t>
            </a:r>
            <a:endParaRPr/>
          </a:p>
        </p:txBody>
      </p:sp>
      <p:grpSp>
        <p:nvGrpSpPr>
          <p:cNvPr id="796" name="Google Shape;796;p54"/>
          <p:cNvGrpSpPr/>
          <p:nvPr/>
        </p:nvGrpSpPr>
        <p:grpSpPr>
          <a:xfrm>
            <a:off x="6105759" y="2478523"/>
            <a:ext cx="385579" cy="392133"/>
            <a:chOff x="1363817" y="2636227"/>
            <a:chExt cx="385579" cy="392133"/>
          </a:xfrm>
        </p:grpSpPr>
        <p:sp>
          <p:nvSpPr>
            <p:cNvPr id="797" name="Google Shape;797;p54"/>
            <p:cNvSpPr/>
            <p:nvPr/>
          </p:nvSpPr>
          <p:spPr>
            <a:xfrm>
              <a:off x="1672691" y="2704117"/>
              <a:ext cx="56997" cy="23029"/>
            </a:xfrm>
            <a:custGeom>
              <a:rect b="b" l="l" r="r" t="t"/>
              <a:pathLst>
                <a:path extrusionOk="0" h="1019" w="2522">
                  <a:moveTo>
                    <a:pt x="486" y="1"/>
                  </a:moveTo>
                  <a:lnTo>
                    <a:pt x="292" y="49"/>
                  </a:lnTo>
                  <a:lnTo>
                    <a:pt x="146" y="146"/>
                  </a:lnTo>
                  <a:lnTo>
                    <a:pt x="49" y="292"/>
                  </a:lnTo>
                  <a:lnTo>
                    <a:pt x="1" y="486"/>
                  </a:lnTo>
                  <a:lnTo>
                    <a:pt x="49" y="679"/>
                  </a:lnTo>
                  <a:lnTo>
                    <a:pt x="146" y="873"/>
                  </a:lnTo>
                  <a:lnTo>
                    <a:pt x="292" y="970"/>
                  </a:lnTo>
                  <a:lnTo>
                    <a:pt x="486" y="1019"/>
                  </a:lnTo>
                  <a:lnTo>
                    <a:pt x="1988" y="1019"/>
                  </a:lnTo>
                  <a:lnTo>
                    <a:pt x="2182" y="970"/>
                  </a:lnTo>
                  <a:lnTo>
                    <a:pt x="2376" y="873"/>
                  </a:lnTo>
                  <a:lnTo>
                    <a:pt x="2473" y="679"/>
                  </a:lnTo>
                  <a:lnTo>
                    <a:pt x="2521" y="486"/>
                  </a:lnTo>
                  <a:lnTo>
                    <a:pt x="2473" y="292"/>
                  </a:lnTo>
                  <a:lnTo>
                    <a:pt x="2376" y="146"/>
                  </a:lnTo>
                  <a:lnTo>
                    <a:pt x="2182" y="49"/>
                  </a:lnTo>
                  <a:lnTo>
                    <a:pt x="19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4"/>
            <p:cNvSpPr/>
            <p:nvPr/>
          </p:nvSpPr>
          <p:spPr>
            <a:xfrm>
              <a:off x="1665030" y="2754515"/>
              <a:ext cx="50421" cy="40544"/>
            </a:xfrm>
            <a:custGeom>
              <a:rect b="b" l="l" r="r" t="t"/>
              <a:pathLst>
                <a:path extrusionOk="0" h="1794" w="2231">
                  <a:moveTo>
                    <a:pt x="388" y="0"/>
                  </a:moveTo>
                  <a:lnTo>
                    <a:pt x="195" y="49"/>
                  </a:lnTo>
                  <a:lnTo>
                    <a:pt x="49" y="194"/>
                  </a:lnTo>
                  <a:lnTo>
                    <a:pt x="1" y="388"/>
                  </a:lnTo>
                  <a:lnTo>
                    <a:pt x="1" y="582"/>
                  </a:lnTo>
                  <a:lnTo>
                    <a:pt x="49" y="776"/>
                  </a:lnTo>
                  <a:lnTo>
                    <a:pt x="195" y="921"/>
                  </a:lnTo>
                  <a:lnTo>
                    <a:pt x="1455" y="1697"/>
                  </a:lnTo>
                  <a:lnTo>
                    <a:pt x="1649" y="1794"/>
                  </a:lnTo>
                  <a:lnTo>
                    <a:pt x="1842" y="1794"/>
                  </a:lnTo>
                  <a:lnTo>
                    <a:pt x="2036" y="1697"/>
                  </a:lnTo>
                  <a:lnTo>
                    <a:pt x="2182" y="1551"/>
                  </a:lnTo>
                  <a:lnTo>
                    <a:pt x="2230" y="1357"/>
                  </a:lnTo>
                  <a:lnTo>
                    <a:pt x="2230" y="1163"/>
                  </a:lnTo>
                  <a:lnTo>
                    <a:pt x="2182" y="1018"/>
                  </a:lnTo>
                  <a:lnTo>
                    <a:pt x="2036" y="873"/>
                  </a:lnTo>
                  <a:lnTo>
                    <a:pt x="776" y="49"/>
                  </a:lnTo>
                  <a:lnTo>
                    <a:pt x="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4"/>
            <p:cNvSpPr/>
            <p:nvPr/>
          </p:nvSpPr>
          <p:spPr>
            <a:xfrm>
              <a:off x="1665030" y="2636227"/>
              <a:ext cx="50421" cy="40544"/>
            </a:xfrm>
            <a:custGeom>
              <a:rect b="b" l="l" r="r" t="t"/>
              <a:pathLst>
                <a:path extrusionOk="0" h="1794" w="2231">
                  <a:moveTo>
                    <a:pt x="1649" y="0"/>
                  </a:moveTo>
                  <a:lnTo>
                    <a:pt x="1455" y="49"/>
                  </a:lnTo>
                  <a:lnTo>
                    <a:pt x="195" y="872"/>
                  </a:lnTo>
                  <a:lnTo>
                    <a:pt x="49" y="1018"/>
                  </a:lnTo>
                  <a:lnTo>
                    <a:pt x="1" y="1212"/>
                  </a:lnTo>
                  <a:lnTo>
                    <a:pt x="1" y="1406"/>
                  </a:lnTo>
                  <a:lnTo>
                    <a:pt x="49" y="1551"/>
                  </a:lnTo>
                  <a:lnTo>
                    <a:pt x="146" y="1696"/>
                  </a:lnTo>
                  <a:lnTo>
                    <a:pt x="243" y="1745"/>
                  </a:lnTo>
                  <a:lnTo>
                    <a:pt x="388" y="1793"/>
                  </a:lnTo>
                  <a:lnTo>
                    <a:pt x="631" y="1793"/>
                  </a:lnTo>
                  <a:lnTo>
                    <a:pt x="776" y="1745"/>
                  </a:lnTo>
                  <a:lnTo>
                    <a:pt x="2036" y="921"/>
                  </a:lnTo>
                  <a:lnTo>
                    <a:pt x="2182" y="776"/>
                  </a:lnTo>
                  <a:lnTo>
                    <a:pt x="2230" y="582"/>
                  </a:lnTo>
                  <a:lnTo>
                    <a:pt x="2230" y="388"/>
                  </a:lnTo>
                  <a:lnTo>
                    <a:pt x="2182" y="242"/>
                  </a:lnTo>
                  <a:lnTo>
                    <a:pt x="2036" y="97"/>
                  </a:lnTo>
                  <a:lnTo>
                    <a:pt x="18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4"/>
            <p:cNvSpPr/>
            <p:nvPr/>
          </p:nvSpPr>
          <p:spPr>
            <a:xfrm>
              <a:off x="1383547" y="2704117"/>
              <a:ext cx="56975" cy="23029"/>
            </a:xfrm>
            <a:custGeom>
              <a:rect b="b" l="l" r="r" t="t"/>
              <a:pathLst>
                <a:path extrusionOk="0" h="1019" w="2521">
                  <a:moveTo>
                    <a:pt x="485" y="1"/>
                  </a:moveTo>
                  <a:lnTo>
                    <a:pt x="291" y="49"/>
                  </a:lnTo>
                  <a:lnTo>
                    <a:pt x="146" y="146"/>
                  </a:lnTo>
                  <a:lnTo>
                    <a:pt x="49" y="292"/>
                  </a:lnTo>
                  <a:lnTo>
                    <a:pt x="0" y="486"/>
                  </a:lnTo>
                  <a:lnTo>
                    <a:pt x="49" y="679"/>
                  </a:lnTo>
                  <a:lnTo>
                    <a:pt x="146" y="873"/>
                  </a:lnTo>
                  <a:lnTo>
                    <a:pt x="291" y="970"/>
                  </a:lnTo>
                  <a:lnTo>
                    <a:pt x="485" y="1019"/>
                  </a:lnTo>
                  <a:lnTo>
                    <a:pt x="1987" y="1019"/>
                  </a:lnTo>
                  <a:lnTo>
                    <a:pt x="2181" y="970"/>
                  </a:lnTo>
                  <a:lnTo>
                    <a:pt x="2327" y="873"/>
                  </a:lnTo>
                  <a:lnTo>
                    <a:pt x="2472" y="679"/>
                  </a:lnTo>
                  <a:lnTo>
                    <a:pt x="2520" y="486"/>
                  </a:lnTo>
                  <a:lnTo>
                    <a:pt x="2472" y="292"/>
                  </a:lnTo>
                  <a:lnTo>
                    <a:pt x="2327" y="146"/>
                  </a:lnTo>
                  <a:lnTo>
                    <a:pt x="2181" y="49"/>
                  </a:lnTo>
                  <a:lnTo>
                    <a:pt x="19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4"/>
            <p:cNvSpPr/>
            <p:nvPr/>
          </p:nvSpPr>
          <p:spPr>
            <a:xfrm>
              <a:off x="1396677" y="2754515"/>
              <a:ext cx="51505" cy="40544"/>
            </a:xfrm>
            <a:custGeom>
              <a:rect b="b" l="l" r="r" t="t"/>
              <a:pathLst>
                <a:path extrusionOk="0" h="1794" w="2279">
                  <a:moveTo>
                    <a:pt x="1697" y="0"/>
                  </a:moveTo>
                  <a:lnTo>
                    <a:pt x="1503" y="49"/>
                  </a:lnTo>
                  <a:lnTo>
                    <a:pt x="243" y="873"/>
                  </a:lnTo>
                  <a:lnTo>
                    <a:pt x="98" y="1018"/>
                  </a:lnTo>
                  <a:lnTo>
                    <a:pt x="1" y="1163"/>
                  </a:lnTo>
                  <a:lnTo>
                    <a:pt x="1" y="1357"/>
                  </a:lnTo>
                  <a:lnTo>
                    <a:pt x="98" y="1551"/>
                  </a:lnTo>
                  <a:lnTo>
                    <a:pt x="146" y="1648"/>
                  </a:lnTo>
                  <a:lnTo>
                    <a:pt x="292" y="1745"/>
                  </a:lnTo>
                  <a:lnTo>
                    <a:pt x="389" y="1794"/>
                  </a:lnTo>
                  <a:lnTo>
                    <a:pt x="631" y="1794"/>
                  </a:lnTo>
                  <a:lnTo>
                    <a:pt x="776" y="1697"/>
                  </a:lnTo>
                  <a:lnTo>
                    <a:pt x="2036" y="921"/>
                  </a:lnTo>
                  <a:lnTo>
                    <a:pt x="2182" y="776"/>
                  </a:lnTo>
                  <a:lnTo>
                    <a:pt x="2279" y="582"/>
                  </a:lnTo>
                  <a:lnTo>
                    <a:pt x="2279" y="388"/>
                  </a:lnTo>
                  <a:lnTo>
                    <a:pt x="2182" y="194"/>
                  </a:lnTo>
                  <a:lnTo>
                    <a:pt x="2036" y="49"/>
                  </a:lnTo>
                  <a:lnTo>
                    <a:pt x="18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4"/>
            <p:cNvSpPr/>
            <p:nvPr/>
          </p:nvSpPr>
          <p:spPr>
            <a:xfrm>
              <a:off x="1396677" y="2636227"/>
              <a:ext cx="51505" cy="40544"/>
            </a:xfrm>
            <a:custGeom>
              <a:rect b="b" l="l" r="r" t="t"/>
              <a:pathLst>
                <a:path extrusionOk="0" h="1794" w="2279">
                  <a:moveTo>
                    <a:pt x="389" y="0"/>
                  </a:moveTo>
                  <a:lnTo>
                    <a:pt x="243" y="97"/>
                  </a:lnTo>
                  <a:lnTo>
                    <a:pt x="98" y="242"/>
                  </a:lnTo>
                  <a:lnTo>
                    <a:pt x="1" y="388"/>
                  </a:lnTo>
                  <a:lnTo>
                    <a:pt x="1" y="582"/>
                  </a:lnTo>
                  <a:lnTo>
                    <a:pt x="98" y="776"/>
                  </a:lnTo>
                  <a:lnTo>
                    <a:pt x="243" y="921"/>
                  </a:lnTo>
                  <a:lnTo>
                    <a:pt x="1503" y="1745"/>
                  </a:lnTo>
                  <a:lnTo>
                    <a:pt x="1600" y="1793"/>
                  </a:lnTo>
                  <a:lnTo>
                    <a:pt x="1891" y="1793"/>
                  </a:lnTo>
                  <a:lnTo>
                    <a:pt x="1988" y="1745"/>
                  </a:lnTo>
                  <a:lnTo>
                    <a:pt x="2085" y="1696"/>
                  </a:lnTo>
                  <a:lnTo>
                    <a:pt x="2182" y="1551"/>
                  </a:lnTo>
                  <a:lnTo>
                    <a:pt x="2279" y="1406"/>
                  </a:lnTo>
                  <a:lnTo>
                    <a:pt x="2279" y="1212"/>
                  </a:lnTo>
                  <a:lnTo>
                    <a:pt x="2182" y="1018"/>
                  </a:lnTo>
                  <a:lnTo>
                    <a:pt x="2036" y="872"/>
                  </a:lnTo>
                  <a:lnTo>
                    <a:pt x="776" y="49"/>
                  </a:lnTo>
                  <a:lnTo>
                    <a:pt x="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4"/>
            <p:cNvSpPr/>
            <p:nvPr/>
          </p:nvSpPr>
          <p:spPr>
            <a:xfrm>
              <a:off x="1363817" y="2636227"/>
              <a:ext cx="385579" cy="392133"/>
            </a:xfrm>
            <a:custGeom>
              <a:rect b="b" l="l" r="r" t="t"/>
              <a:pathLst>
                <a:path extrusionOk="0" h="17351" w="17061">
                  <a:moveTo>
                    <a:pt x="9161" y="1018"/>
                  </a:moveTo>
                  <a:lnTo>
                    <a:pt x="9645" y="1066"/>
                  </a:lnTo>
                  <a:lnTo>
                    <a:pt x="10082" y="1163"/>
                  </a:lnTo>
                  <a:lnTo>
                    <a:pt x="10469" y="1406"/>
                  </a:lnTo>
                  <a:lnTo>
                    <a:pt x="10809" y="1696"/>
                  </a:lnTo>
                  <a:lnTo>
                    <a:pt x="11099" y="2036"/>
                  </a:lnTo>
                  <a:lnTo>
                    <a:pt x="11342" y="2423"/>
                  </a:lnTo>
                  <a:lnTo>
                    <a:pt x="11487" y="2860"/>
                  </a:lnTo>
                  <a:lnTo>
                    <a:pt x="11536" y="3296"/>
                  </a:lnTo>
                  <a:lnTo>
                    <a:pt x="11487" y="3780"/>
                  </a:lnTo>
                  <a:lnTo>
                    <a:pt x="11342" y="4265"/>
                  </a:lnTo>
                  <a:lnTo>
                    <a:pt x="11099" y="4653"/>
                  </a:lnTo>
                  <a:lnTo>
                    <a:pt x="10809" y="5040"/>
                  </a:lnTo>
                  <a:lnTo>
                    <a:pt x="10518" y="5331"/>
                  </a:lnTo>
                  <a:lnTo>
                    <a:pt x="10275" y="5622"/>
                  </a:lnTo>
                  <a:lnTo>
                    <a:pt x="10082" y="5961"/>
                  </a:lnTo>
                  <a:lnTo>
                    <a:pt x="9888" y="6301"/>
                  </a:lnTo>
                  <a:lnTo>
                    <a:pt x="9742" y="6640"/>
                  </a:lnTo>
                  <a:lnTo>
                    <a:pt x="9597" y="7028"/>
                  </a:lnTo>
                  <a:lnTo>
                    <a:pt x="9500" y="7367"/>
                  </a:lnTo>
                  <a:lnTo>
                    <a:pt x="9452" y="7754"/>
                  </a:lnTo>
                  <a:lnTo>
                    <a:pt x="9015" y="7754"/>
                  </a:lnTo>
                  <a:lnTo>
                    <a:pt x="9015" y="4944"/>
                  </a:lnTo>
                  <a:lnTo>
                    <a:pt x="9452" y="4798"/>
                  </a:lnTo>
                  <a:lnTo>
                    <a:pt x="9888" y="4556"/>
                  </a:lnTo>
                  <a:lnTo>
                    <a:pt x="9985" y="4410"/>
                  </a:lnTo>
                  <a:lnTo>
                    <a:pt x="10082" y="4217"/>
                  </a:lnTo>
                  <a:lnTo>
                    <a:pt x="10082" y="4023"/>
                  </a:lnTo>
                  <a:lnTo>
                    <a:pt x="9985" y="3829"/>
                  </a:lnTo>
                  <a:lnTo>
                    <a:pt x="9839" y="3732"/>
                  </a:lnTo>
                  <a:lnTo>
                    <a:pt x="9645" y="3635"/>
                  </a:lnTo>
                  <a:lnTo>
                    <a:pt x="9452" y="3635"/>
                  </a:lnTo>
                  <a:lnTo>
                    <a:pt x="9258" y="3732"/>
                  </a:lnTo>
                  <a:lnTo>
                    <a:pt x="9112" y="3829"/>
                  </a:lnTo>
                  <a:lnTo>
                    <a:pt x="8918" y="3926"/>
                  </a:lnTo>
                  <a:lnTo>
                    <a:pt x="8725" y="3974"/>
                  </a:lnTo>
                  <a:lnTo>
                    <a:pt x="8337" y="3974"/>
                  </a:lnTo>
                  <a:lnTo>
                    <a:pt x="8143" y="3926"/>
                  </a:lnTo>
                  <a:lnTo>
                    <a:pt x="7949" y="3829"/>
                  </a:lnTo>
                  <a:lnTo>
                    <a:pt x="7755" y="3732"/>
                  </a:lnTo>
                  <a:lnTo>
                    <a:pt x="7610" y="3635"/>
                  </a:lnTo>
                  <a:lnTo>
                    <a:pt x="7416" y="3635"/>
                  </a:lnTo>
                  <a:lnTo>
                    <a:pt x="7222" y="3732"/>
                  </a:lnTo>
                  <a:lnTo>
                    <a:pt x="7077" y="3829"/>
                  </a:lnTo>
                  <a:lnTo>
                    <a:pt x="6980" y="4023"/>
                  </a:lnTo>
                  <a:lnTo>
                    <a:pt x="6980" y="4217"/>
                  </a:lnTo>
                  <a:lnTo>
                    <a:pt x="7028" y="4410"/>
                  </a:lnTo>
                  <a:lnTo>
                    <a:pt x="7174" y="4556"/>
                  </a:lnTo>
                  <a:lnTo>
                    <a:pt x="7561" y="4798"/>
                  </a:lnTo>
                  <a:lnTo>
                    <a:pt x="7998" y="4944"/>
                  </a:lnTo>
                  <a:lnTo>
                    <a:pt x="7998" y="7754"/>
                  </a:lnTo>
                  <a:lnTo>
                    <a:pt x="7561" y="7754"/>
                  </a:lnTo>
                  <a:lnTo>
                    <a:pt x="7513" y="7415"/>
                  </a:lnTo>
                  <a:lnTo>
                    <a:pt x="7416" y="7028"/>
                  </a:lnTo>
                  <a:lnTo>
                    <a:pt x="7271" y="6640"/>
                  </a:lnTo>
                  <a:lnTo>
                    <a:pt x="7125" y="6301"/>
                  </a:lnTo>
                  <a:lnTo>
                    <a:pt x="6931" y="5961"/>
                  </a:lnTo>
                  <a:lnTo>
                    <a:pt x="6737" y="5622"/>
                  </a:lnTo>
                  <a:lnTo>
                    <a:pt x="6495" y="5283"/>
                  </a:lnTo>
                  <a:lnTo>
                    <a:pt x="6204" y="4992"/>
                  </a:lnTo>
                  <a:lnTo>
                    <a:pt x="5914" y="4653"/>
                  </a:lnTo>
                  <a:lnTo>
                    <a:pt x="5671" y="4265"/>
                  </a:lnTo>
                  <a:lnTo>
                    <a:pt x="5574" y="3829"/>
                  </a:lnTo>
                  <a:lnTo>
                    <a:pt x="5526" y="3344"/>
                  </a:lnTo>
                  <a:lnTo>
                    <a:pt x="5526" y="2860"/>
                  </a:lnTo>
                  <a:lnTo>
                    <a:pt x="5671" y="2423"/>
                  </a:lnTo>
                  <a:lnTo>
                    <a:pt x="5914" y="2036"/>
                  </a:lnTo>
                  <a:lnTo>
                    <a:pt x="6204" y="1696"/>
                  </a:lnTo>
                  <a:lnTo>
                    <a:pt x="6544" y="1406"/>
                  </a:lnTo>
                  <a:lnTo>
                    <a:pt x="6931" y="1163"/>
                  </a:lnTo>
                  <a:lnTo>
                    <a:pt x="7368" y="1066"/>
                  </a:lnTo>
                  <a:lnTo>
                    <a:pt x="7852" y="1018"/>
                  </a:lnTo>
                  <a:close/>
                  <a:moveTo>
                    <a:pt x="9452" y="8772"/>
                  </a:moveTo>
                  <a:lnTo>
                    <a:pt x="9452" y="9596"/>
                  </a:lnTo>
                  <a:lnTo>
                    <a:pt x="8531" y="10517"/>
                  </a:lnTo>
                  <a:lnTo>
                    <a:pt x="7610" y="9596"/>
                  </a:lnTo>
                  <a:lnTo>
                    <a:pt x="7610" y="8772"/>
                  </a:lnTo>
                  <a:close/>
                  <a:moveTo>
                    <a:pt x="7077" y="10565"/>
                  </a:moveTo>
                  <a:lnTo>
                    <a:pt x="7804" y="11244"/>
                  </a:lnTo>
                  <a:lnTo>
                    <a:pt x="6059" y="12989"/>
                  </a:lnTo>
                  <a:lnTo>
                    <a:pt x="5332" y="12310"/>
                  </a:lnTo>
                  <a:lnTo>
                    <a:pt x="7077" y="10565"/>
                  </a:lnTo>
                  <a:close/>
                  <a:moveTo>
                    <a:pt x="9936" y="10565"/>
                  </a:moveTo>
                  <a:lnTo>
                    <a:pt x="11681" y="12310"/>
                  </a:lnTo>
                  <a:lnTo>
                    <a:pt x="10954" y="12989"/>
                  </a:lnTo>
                  <a:lnTo>
                    <a:pt x="9209" y="11244"/>
                  </a:lnTo>
                  <a:lnTo>
                    <a:pt x="9936" y="10565"/>
                  </a:lnTo>
                  <a:close/>
                  <a:moveTo>
                    <a:pt x="7998" y="12504"/>
                  </a:moveTo>
                  <a:lnTo>
                    <a:pt x="7998" y="16333"/>
                  </a:lnTo>
                  <a:lnTo>
                    <a:pt x="1212" y="16333"/>
                  </a:lnTo>
                  <a:lnTo>
                    <a:pt x="2085" y="14103"/>
                  </a:lnTo>
                  <a:lnTo>
                    <a:pt x="2376" y="13716"/>
                  </a:lnTo>
                  <a:lnTo>
                    <a:pt x="2715" y="13376"/>
                  </a:lnTo>
                  <a:lnTo>
                    <a:pt x="3103" y="13134"/>
                  </a:lnTo>
                  <a:lnTo>
                    <a:pt x="3490" y="12989"/>
                  </a:lnTo>
                  <a:lnTo>
                    <a:pt x="4314" y="12698"/>
                  </a:lnTo>
                  <a:lnTo>
                    <a:pt x="5720" y="14103"/>
                  </a:lnTo>
                  <a:lnTo>
                    <a:pt x="5865" y="14200"/>
                  </a:lnTo>
                  <a:lnTo>
                    <a:pt x="6059" y="14249"/>
                  </a:lnTo>
                  <a:lnTo>
                    <a:pt x="6253" y="14200"/>
                  </a:lnTo>
                  <a:lnTo>
                    <a:pt x="6447" y="14103"/>
                  </a:lnTo>
                  <a:lnTo>
                    <a:pt x="7998" y="12504"/>
                  </a:lnTo>
                  <a:close/>
                  <a:moveTo>
                    <a:pt x="9015" y="12504"/>
                  </a:moveTo>
                  <a:lnTo>
                    <a:pt x="10615" y="14103"/>
                  </a:lnTo>
                  <a:lnTo>
                    <a:pt x="10760" y="14200"/>
                  </a:lnTo>
                  <a:lnTo>
                    <a:pt x="10954" y="14249"/>
                  </a:lnTo>
                  <a:lnTo>
                    <a:pt x="11148" y="14200"/>
                  </a:lnTo>
                  <a:lnTo>
                    <a:pt x="11342" y="14103"/>
                  </a:lnTo>
                  <a:lnTo>
                    <a:pt x="12699" y="12698"/>
                  </a:lnTo>
                  <a:lnTo>
                    <a:pt x="13523" y="12989"/>
                  </a:lnTo>
                  <a:lnTo>
                    <a:pt x="13959" y="13134"/>
                  </a:lnTo>
                  <a:lnTo>
                    <a:pt x="14346" y="13376"/>
                  </a:lnTo>
                  <a:lnTo>
                    <a:pt x="14686" y="13716"/>
                  </a:lnTo>
                  <a:lnTo>
                    <a:pt x="14928" y="14103"/>
                  </a:lnTo>
                  <a:lnTo>
                    <a:pt x="15800" y="16333"/>
                  </a:lnTo>
                  <a:lnTo>
                    <a:pt x="9015" y="16333"/>
                  </a:lnTo>
                  <a:lnTo>
                    <a:pt x="9015" y="12504"/>
                  </a:lnTo>
                  <a:close/>
                  <a:moveTo>
                    <a:pt x="7513" y="0"/>
                  </a:moveTo>
                  <a:lnTo>
                    <a:pt x="7174" y="49"/>
                  </a:lnTo>
                  <a:lnTo>
                    <a:pt x="6883" y="146"/>
                  </a:lnTo>
                  <a:lnTo>
                    <a:pt x="6544" y="242"/>
                  </a:lnTo>
                  <a:lnTo>
                    <a:pt x="6253" y="388"/>
                  </a:lnTo>
                  <a:lnTo>
                    <a:pt x="5962" y="533"/>
                  </a:lnTo>
                  <a:lnTo>
                    <a:pt x="5720" y="727"/>
                  </a:lnTo>
                  <a:lnTo>
                    <a:pt x="5477" y="969"/>
                  </a:lnTo>
                  <a:lnTo>
                    <a:pt x="5235" y="1212"/>
                  </a:lnTo>
                  <a:lnTo>
                    <a:pt x="5041" y="1503"/>
                  </a:lnTo>
                  <a:lnTo>
                    <a:pt x="4896" y="1745"/>
                  </a:lnTo>
                  <a:lnTo>
                    <a:pt x="4750" y="2036"/>
                  </a:lnTo>
                  <a:lnTo>
                    <a:pt x="4653" y="2375"/>
                  </a:lnTo>
                  <a:lnTo>
                    <a:pt x="4557" y="2666"/>
                  </a:lnTo>
                  <a:lnTo>
                    <a:pt x="4508" y="3005"/>
                  </a:lnTo>
                  <a:lnTo>
                    <a:pt x="4508" y="3344"/>
                  </a:lnTo>
                  <a:lnTo>
                    <a:pt x="4508" y="3683"/>
                  </a:lnTo>
                  <a:lnTo>
                    <a:pt x="4557" y="4023"/>
                  </a:lnTo>
                  <a:lnTo>
                    <a:pt x="4653" y="4313"/>
                  </a:lnTo>
                  <a:lnTo>
                    <a:pt x="4750" y="4653"/>
                  </a:lnTo>
                  <a:lnTo>
                    <a:pt x="4896" y="4944"/>
                  </a:lnTo>
                  <a:lnTo>
                    <a:pt x="5090" y="5234"/>
                  </a:lnTo>
                  <a:lnTo>
                    <a:pt x="5284" y="5477"/>
                  </a:lnTo>
                  <a:lnTo>
                    <a:pt x="5477" y="5767"/>
                  </a:lnTo>
                  <a:lnTo>
                    <a:pt x="5768" y="6010"/>
                  </a:lnTo>
                  <a:lnTo>
                    <a:pt x="5962" y="6301"/>
                  </a:lnTo>
                  <a:lnTo>
                    <a:pt x="6156" y="6591"/>
                  </a:lnTo>
                  <a:lnTo>
                    <a:pt x="6301" y="6931"/>
                  </a:lnTo>
                  <a:lnTo>
                    <a:pt x="6447" y="7221"/>
                  </a:lnTo>
                  <a:lnTo>
                    <a:pt x="6495" y="7609"/>
                  </a:lnTo>
                  <a:lnTo>
                    <a:pt x="6592" y="7948"/>
                  </a:lnTo>
                  <a:lnTo>
                    <a:pt x="6592" y="8288"/>
                  </a:lnTo>
                  <a:lnTo>
                    <a:pt x="6592" y="9596"/>
                  </a:lnTo>
                  <a:lnTo>
                    <a:pt x="4653" y="11583"/>
                  </a:lnTo>
                  <a:lnTo>
                    <a:pt x="3200" y="11971"/>
                  </a:lnTo>
                  <a:lnTo>
                    <a:pt x="2909" y="12116"/>
                  </a:lnTo>
                  <a:lnTo>
                    <a:pt x="2618" y="12262"/>
                  </a:lnTo>
                  <a:lnTo>
                    <a:pt x="2327" y="12407"/>
                  </a:lnTo>
                  <a:lnTo>
                    <a:pt x="2036" y="12601"/>
                  </a:lnTo>
                  <a:lnTo>
                    <a:pt x="1794" y="12843"/>
                  </a:lnTo>
                  <a:lnTo>
                    <a:pt x="1552" y="13086"/>
                  </a:lnTo>
                  <a:lnTo>
                    <a:pt x="1358" y="13328"/>
                  </a:lnTo>
                  <a:lnTo>
                    <a:pt x="1212" y="13619"/>
                  </a:lnTo>
                  <a:lnTo>
                    <a:pt x="1164" y="13667"/>
                  </a:lnTo>
                  <a:lnTo>
                    <a:pt x="1" y="16624"/>
                  </a:lnTo>
                  <a:lnTo>
                    <a:pt x="1" y="16769"/>
                  </a:lnTo>
                  <a:lnTo>
                    <a:pt x="1" y="16866"/>
                  </a:lnTo>
                  <a:lnTo>
                    <a:pt x="1" y="17011"/>
                  </a:lnTo>
                  <a:lnTo>
                    <a:pt x="49" y="17108"/>
                  </a:lnTo>
                  <a:lnTo>
                    <a:pt x="146" y="17205"/>
                  </a:lnTo>
                  <a:lnTo>
                    <a:pt x="243" y="17254"/>
                  </a:lnTo>
                  <a:lnTo>
                    <a:pt x="389" y="17302"/>
                  </a:lnTo>
                  <a:lnTo>
                    <a:pt x="485" y="17351"/>
                  </a:lnTo>
                  <a:lnTo>
                    <a:pt x="16527" y="17351"/>
                  </a:lnTo>
                  <a:lnTo>
                    <a:pt x="16673" y="17302"/>
                  </a:lnTo>
                  <a:lnTo>
                    <a:pt x="16770" y="17254"/>
                  </a:lnTo>
                  <a:lnTo>
                    <a:pt x="16867" y="17205"/>
                  </a:lnTo>
                  <a:lnTo>
                    <a:pt x="16964" y="17108"/>
                  </a:lnTo>
                  <a:lnTo>
                    <a:pt x="17012" y="17011"/>
                  </a:lnTo>
                  <a:lnTo>
                    <a:pt x="17061" y="16866"/>
                  </a:lnTo>
                  <a:lnTo>
                    <a:pt x="17061" y="16769"/>
                  </a:lnTo>
                  <a:lnTo>
                    <a:pt x="17012" y="16624"/>
                  </a:lnTo>
                  <a:lnTo>
                    <a:pt x="15897" y="13667"/>
                  </a:lnTo>
                  <a:lnTo>
                    <a:pt x="15849" y="13619"/>
                  </a:lnTo>
                  <a:lnTo>
                    <a:pt x="15655" y="13328"/>
                  </a:lnTo>
                  <a:lnTo>
                    <a:pt x="15461" y="13086"/>
                  </a:lnTo>
                  <a:lnTo>
                    <a:pt x="15219" y="12843"/>
                  </a:lnTo>
                  <a:lnTo>
                    <a:pt x="14977" y="12601"/>
                  </a:lnTo>
                  <a:lnTo>
                    <a:pt x="14734" y="12407"/>
                  </a:lnTo>
                  <a:lnTo>
                    <a:pt x="14443" y="12262"/>
                  </a:lnTo>
                  <a:lnTo>
                    <a:pt x="14153" y="12116"/>
                  </a:lnTo>
                  <a:lnTo>
                    <a:pt x="13813" y="11971"/>
                  </a:lnTo>
                  <a:lnTo>
                    <a:pt x="12408" y="11583"/>
                  </a:lnTo>
                  <a:lnTo>
                    <a:pt x="10469" y="9596"/>
                  </a:lnTo>
                  <a:lnTo>
                    <a:pt x="10469" y="8288"/>
                  </a:lnTo>
                  <a:lnTo>
                    <a:pt x="10469" y="7948"/>
                  </a:lnTo>
                  <a:lnTo>
                    <a:pt x="10518" y="7561"/>
                  </a:lnTo>
                  <a:lnTo>
                    <a:pt x="10615" y="7221"/>
                  </a:lnTo>
                  <a:lnTo>
                    <a:pt x="10712" y="6931"/>
                  </a:lnTo>
                  <a:lnTo>
                    <a:pt x="10857" y="6591"/>
                  </a:lnTo>
                  <a:lnTo>
                    <a:pt x="11051" y="6301"/>
                  </a:lnTo>
                  <a:lnTo>
                    <a:pt x="11293" y="6010"/>
                  </a:lnTo>
                  <a:lnTo>
                    <a:pt x="11536" y="5767"/>
                  </a:lnTo>
                  <a:lnTo>
                    <a:pt x="11729" y="5525"/>
                  </a:lnTo>
                  <a:lnTo>
                    <a:pt x="11972" y="5234"/>
                  </a:lnTo>
                  <a:lnTo>
                    <a:pt x="12117" y="4944"/>
                  </a:lnTo>
                  <a:lnTo>
                    <a:pt x="12311" y="4653"/>
                  </a:lnTo>
                  <a:lnTo>
                    <a:pt x="12408" y="4313"/>
                  </a:lnTo>
                  <a:lnTo>
                    <a:pt x="12505" y="3974"/>
                  </a:lnTo>
                  <a:lnTo>
                    <a:pt x="12553" y="3635"/>
                  </a:lnTo>
                  <a:lnTo>
                    <a:pt x="12553" y="3296"/>
                  </a:lnTo>
                  <a:lnTo>
                    <a:pt x="12505" y="2956"/>
                  </a:lnTo>
                  <a:lnTo>
                    <a:pt x="12456" y="2617"/>
                  </a:lnTo>
                  <a:lnTo>
                    <a:pt x="12408" y="2326"/>
                  </a:lnTo>
                  <a:lnTo>
                    <a:pt x="12262" y="2036"/>
                  </a:lnTo>
                  <a:lnTo>
                    <a:pt x="12117" y="1745"/>
                  </a:lnTo>
                  <a:lnTo>
                    <a:pt x="11972" y="1454"/>
                  </a:lnTo>
                  <a:lnTo>
                    <a:pt x="11778" y="1212"/>
                  </a:lnTo>
                  <a:lnTo>
                    <a:pt x="11536" y="969"/>
                  </a:lnTo>
                  <a:lnTo>
                    <a:pt x="11293" y="727"/>
                  </a:lnTo>
                  <a:lnTo>
                    <a:pt x="11051" y="533"/>
                  </a:lnTo>
                  <a:lnTo>
                    <a:pt x="10760" y="388"/>
                  </a:lnTo>
                  <a:lnTo>
                    <a:pt x="10469" y="242"/>
                  </a:lnTo>
                  <a:lnTo>
                    <a:pt x="10178" y="146"/>
                  </a:lnTo>
                  <a:lnTo>
                    <a:pt x="9839" y="49"/>
                  </a:lnTo>
                  <a:lnTo>
                    <a:pt x="95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54"/>
          <p:cNvGrpSpPr/>
          <p:nvPr/>
        </p:nvGrpSpPr>
        <p:grpSpPr>
          <a:xfrm>
            <a:off x="1758787" y="1552044"/>
            <a:ext cx="392133" cy="392133"/>
            <a:chOff x="6727565" y="1999856"/>
            <a:chExt cx="392133" cy="392133"/>
          </a:xfrm>
        </p:grpSpPr>
        <p:sp>
          <p:nvSpPr>
            <p:cNvPr id="805" name="Google Shape;805;p54"/>
            <p:cNvSpPr/>
            <p:nvPr/>
          </p:nvSpPr>
          <p:spPr>
            <a:xfrm>
              <a:off x="6832701" y="2123614"/>
              <a:ext cx="181862" cy="268375"/>
            </a:xfrm>
            <a:custGeom>
              <a:rect b="b" l="l" r="r" t="t"/>
              <a:pathLst>
                <a:path extrusionOk="0" h="11875" w="8047">
                  <a:moveTo>
                    <a:pt x="4654" y="1018"/>
                  </a:moveTo>
                  <a:lnTo>
                    <a:pt x="5138" y="1067"/>
                  </a:lnTo>
                  <a:lnTo>
                    <a:pt x="5574" y="1212"/>
                  </a:lnTo>
                  <a:lnTo>
                    <a:pt x="6011" y="1406"/>
                  </a:lnTo>
                  <a:lnTo>
                    <a:pt x="6350" y="1697"/>
                  </a:lnTo>
                  <a:lnTo>
                    <a:pt x="6641" y="2036"/>
                  </a:lnTo>
                  <a:lnTo>
                    <a:pt x="6834" y="2424"/>
                  </a:lnTo>
                  <a:lnTo>
                    <a:pt x="6980" y="2860"/>
                  </a:lnTo>
                  <a:lnTo>
                    <a:pt x="7028" y="3296"/>
                  </a:lnTo>
                  <a:lnTo>
                    <a:pt x="7028" y="3781"/>
                  </a:lnTo>
                  <a:lnTo>
                    <a:pt x="6883" y="4217"/>
                  </a:lnTo>
                  <a:lnTo>
                    <a:pt x="6641" y="4653"/>
                  </a:lnTo>
                  <a:lnTo>
                    <a:pt x="6350" y="4992"/>
                  </a:lnTo>
                  <a:lnTo>
                    <a:pt x="6301" y="5041"/>
                  </a:lnTo>
                  <a:lnTo>
                    <a:pt x="6059" y="5332"/>
                  </a:lnTo>
                  <a:lnTo>
                    <a:pt x="5817" y="5623"/>
                  </a:lnTo>
                  <a:lnTo>
                    <a:pt x="5574" y="5962"/>
                  </a:lnTo>
                  <a:lnTo>
                    <a:pt x="5429" y="6301"/>
                  </a:lnTo>
                  <a:lnTo>
                    <a:pt x="5235" y="6640"/>
                  </a:lnTo>
                  <a:lnTo>
                    <a:pt x="5138" y="7028"/>
                  </a:lnTo>
                  <a:lnTo>
                    <a:pt x="5041" y="7416"/>
                  </a:lnTo>
                  <a:lnTo>
                    <a:pt x="4993" y="7803"/>
                  </a:lnTo>
                  <a:lnTo>
                    <a:pt x="4557" y="7803"/>
                  </a:lnTo>
                  <a:lnTo>
                    <a:pt x="4557" y="4944"/>
                  </a:lnTo>
                  <a:lnTo>
                    <a:pt x="4993" y="4799"/>
                  </a:lnTo>
                  <a:lnTo>
                    <a:pt x="5381" y="4556"/>
                  </a:lnTo>
                  <a:lnTo>
                    <a:pt x="5526" y="4411"/>
                  </a:lnTo>
                  <a:lnTo>
                    <a:pt x="5574" y="4217"/>
                  </a:lnTo>
                  <a:lnTo>
                    <a:pt x="5574" y="4023"/>
                  </a:lnTo>
                  <a:lnTo>
                    <a:pt x="5477" y="3829"/>
                  </a:lnTo>
                  <a:lnTo>
                    <a:pt x="5332" y="3732"/>
                  </a:lnTo>
                  <a:lnTo>
                    <a:pt x="5138" y="3635"/>
                  </a:lnTo>
                  <a:lnTo>
                    <a:pt x="4944" y="3635"/>
                  </a:lnTo>
                  <a:lnTo>
                    <a:pt x="4799" y="3732"/>
                  </a:lnTo>
                  <a:lnTo>
                    <a:pt x="4605" y="3829"/>
                  </a:lnTo>
                  <a:lnTo>
                    <a:pt x="4411" y="3926"/>
                  </a:lnTo>
                  <a:lnTo>
                    <a:pt x="4217" y="3975"/>
                  </a:lnTo>
                  <a:lnTo>
                    <a:pt x="3830" y="3975"/>
                  </a:lnTo>
                  <a:lnTo>
                    <a:pt x="3636" y="3926"/>
                  </a:lnTo>
                  <a:lnTo>
                    <a:pt x="3442" y="3829"/>
                  </a:lnTo>
                  <a:lnTo>
                    <a:pt x="3297" y="3732"/>
                  </a:lnTo>
                  <a:lnTo>
                    <a:pt x="3103" y="3635"/>
                  </a:lnTo>
                  <a:lnTo>
                    <a:pt x="2909" y="3635"/>
                  </a:lnTo>
                  <a:lnTo>
                    <a:pt x="2715" y="3732"/>
                  </a:lnTo>
                  <a:lnTo>
                    <a:pt x="2570" y="3829"/>
                  </a:lnTo>
                  <a:lnTo>
                    <a:pt x="2473" y="4023"/>
                  </a:lnTo>
                  <a:lnTo>
                    <a:pt x="2473" y="4217"/>
                  </a:lnTo>
                  <a:lnTo>
                    <a:pt x="2521" y="4411"/>
                  </a:lnTo>
                  <a:lnTo>
                    <a:pt x="2666" y="4556"/>
                  </a:lnTo>
                  <a:lnTo>
                    <a:pt x="3103" y="4799"/>
                  </a:lnTo>
                  <a:lnTo>
                    <a:pt x="3539" y="4944"/>
                  </a:lnTo>
                  <a:lnTo>
                    <a:pt x="3539" y="7803"/>
                  </a:lnTo>
                  <a:lnTo>
                    <a:pt x="3103" y="7803"/>
                  </a:lnTo>
                  <a:lnTo>
                    <a:pt x="3006" y="7416"/>
                  </a:lnTo>
                  <a:lnTo>
                    <a:pt x="2909" y="7028"/>
                  </a:lnTo>
                  <a:lnTo>
                    <a:pt x="2812" y="6640"/>
                  </a:lnTo>
                  <a:lnTo>
                    <a:pt x="2666" y="6301"/>
                  </a:lnTo>
                  <a:lnTo>
                    <a:pt x="2473" y="5962"/>
                  </a:lnTo>
                  <a:lnTo>
                    <a:pt x="2230" y="5623"/>
                  </a:lnTo>
                  <a:lnTo>
                    <a:pt x="1988" y="5283"/>
                  </a:lnTo>
                  <a:lnTo>
                    <a:pt x="1746" y="5041"/>
                  </a:lnTo>
                  <a:lnTo>
                    <a:pt x="1406" y="4653"/>
                  </a:lnTo>
                  <a:lnTo>
                    <a:pt x="1213" y="4265"/>
                  </a:lnTo>
                  <a:lnTo>
                    <a:pt x="1067" y="3829"/>
                  </a:lnTo>
                  <a:lnTo>
                    <a:pt x="1019" y="3345"/>
                  </a:lnTo>
                  <a:lnTo>
                    <a:pt x="1067" y="2908"/>
                  </a:lnTo>
                  <a:lnTo>
                    <a:pt x="1213" y="2472"/>
                  </a:lnTo>
                  <a:lnTo>
                    <a:pt x="1406" y="2036"/>
                  </a:lnTo>
                  <a:lnTo>
                    <a:pt x="1697" y="1697"/>
                  </a:lnTo>
                  <a:lnTo>
                    <a:pt x="2036" y="1406"/>
                  </a:lnTo>
                  <a:lnTo>
                    <a:pt x="2473" y="1164"/>
                  </a:lnTo>
                  <a:lnTo>
                    <a:pt x="2909" y="1067"/>
                  </a:lnTo>
                  <a:lnTo>
                    <a:pt x="3345" y="1018"/>
                  </a:lnTo>
                  <a:close/>
                  <a:moveTo>
                    <a:pt x="4944" y="8773"/>
                  </a:moveTo>
                  <a:lnTo>
                    <a:pt x="4944" y="9451"/>
                  </a:lnTo>
                  <a:lnTo>
                    <a:pt x="4896" y="9597"/>
                  </a:lnTo>
                  <a:lnTo>
                    <a:pt x="4847" y="9694"/>
                  </a:lnTo>
                  <a:lnTo>
                    <a:pt x="4702" y="9790"/>
                  </a:lnTo>
                  <a:lnTo>
                    <a:pt x="3345" y="9790"/>
                  </a:lnTo>
                  <a:lnTo>
                    <a:pt x="3248" y="9694"/>
                  </a:lnTo>
                  <a:lnTo>
                    <a:pt x="3151" y="9597"/>
                  </a:lnTo>
                  <a:lnTo>
                    <a:pt x="3103" y="9451"/>
                  </a:lnTo>
                  <a:lnTo>
                    <a:pt x="3103" y="8773"/>
                  </a:lnTo>
                  <a:close/>
                  <a:moveTo>
                    <a:pt x="3006" y="1"/>
                  </a:moveTo>
                  <a:lnTo>
                    <a:pt x="2715" y="49"/>
                  </a:lnTo>
                  <a:lnTo>
                    <a:pt x="2376" y="146"/>
                  </a:lnTo>
                  <a:lnTo>
                    <a:pt x="2085" y="243"/>
                  </a:lnTo>
                  <a:lnTo>
                    <a:pt x="1794" y="388"/>
                  </a:lnTo>
                  <a:lnTo>
                    <a:pt x="1503" y="534"/>
                  </a:lnTo>
                  <a:lnTo>
                    <a:pt x="1213" y="728"/>
                  </a:lnTo>
                  <a:lnTo>
                    <a:pt x="970" y="970"/>
                  </a:lnTo>
                  <a:lnTo>
                    <a:pt x="776" y="1212"/>
                  </a:lnTo>
                  <a:lnTo>
                    <a:pt x="582" y="1503"/>
                  </a:lnTo>
                  <a:lnTo>
                    <a:pt x="389" y="1745"/>
                  </a:lnTo>
                  <a:lnTo>
                    <a:pt x="243" y="2036"/>
                  </a:lnTo>
                  <a:lnTo>
                    <a:pt x="146" y="2375"/>
                  </a:lnTo>
                  <a:lnTo>
                    <a:pt x="49" y="2666"/>
                  </a:lnTo>
                  <a:lnTo>
                    <a:pt x="1" y="3005"/>
                  </a:lnTo>
                  <a:lnTo>
                    <a:pt x="1" y="3345"/>
                  </a:lnTo>
                  <a:lnTo>
                    <a:pt x="1" y="3684"/>
                  </a:lnTo>
                  <a:lnTo>
                    <a:pt x="49" y="4023"/>
                  </a:lnTo>
                  <a:lnTo>
                    <a:pt x="146" y="4314"/>
                  </a:lnTo>
                  <a:lnTo>
                    <a:pt x="243" y="4653"/>
                  </a:lnTo>
                  <a:lnTo>
                    <a:pt x="389" y="4944"/>
                  </a:lnTo>
                  <a:lnTo>
                    <a:pt x="582" y="5235"/>
                  </a:lnTo>
                  <a:lnTo>
                    <a:pt x="776" y="5477"/>
                  </a:lnTo>
                  <a:lnTo>
                    <a:pt x="1019" y="5768"/>
                  </a:lnTo>
                  <a:lnTo>
                    <a:pt x="1261" y="6010"/>
                  </a:lnTo>
                  <a:lnTo>
                    <a:pt x="1455" y="6301"/>
                  </a:lnTo>
                  <a:lnTo>
                    <a:pt x="1649" y="6592"/>
                  </a:lnTo>
                  <a:lnTo>
                    <a:pt x="1794" y="6931"/>
                  </a:lnTo>
                  <a:lnTo>
                    <a:pt x="1939" y="7270"/>
                  </a:lnTo>
                  <a:lnTo>
                    <a:pt x="2036" y="7610"/>
                  </a:lnTo>
                  <a:lnTo>
                    <a:pt x="2085" y="7949"/>
                  </a:lnTo>
                  <a:lnTo>
                    <a:pt x="2085" y="8288"/>
                  </a:lnTo>
                  <a:lnTo>
                    <a:pt x="2085" y="9451"/>
                  </a:lnTo>
                  <a:lnTo>
                    <a:pt x="2133" y="9742"/>
                  </a:lnTo>
                  <a:lnTo>
                    <a:pt x="2230" y="9984"/>
                  </a:lnTo>
                  <a:lnTo>
                    <a:pt x="2327" y="10227"/>
                  </a:lnTo>
                  <a:lnTo>
                    <a:pt x="2521" y="10421"/>
                  </a:lnTo>
                  <a:lnTo>
                    <a:pt x="2715" y="10614"/>
                  </a:lnTo>
                  <a:lnTo>
                    <a:pt x="2957" y="10711"/>
                  </a:lnTo>
                  <a:lnTo>
                    <a:pt x="3200" y="10808"/>
                  </a:lnTo>
                  <a:lnTo>
                    <a:pt x="3539" y="10808"/>
                  </a:lnTo>
                  <a:lnTo>
                    <a:pt x="3539" y="11390"/>
                  </a:lnTo>
                  <a:lnTo>
                    <a:pt x="3587" y="11584"/>
                  </a:lnTo>
                  <a:lnTo>
                    <a:pt x="3684" y="11729"/>
                  </a:lnTo>
                  <a:lnTo>
                    <a:pt x="3830" y="11826"/>
                  </a:lnTo>
                  <a:lnTo>
                    <a:pt x="4023" y="11874"/>
                  </a:lnTo>
                  <a:lnTo>
                    <a:pt x="4217" y="11826"/>
                  </a:lnTo>
                  <a:lnTo>
                    <a:pt x="4411" y="11729"/>
                  </a:lnTo>
                  <a:lnTo>
                    <a:pt x="4508" y="11584"/>
                  </a:lnTo>
                  <a:lnTo>
                    <a:pt x="4557" y="11390"/>
                  </a:lnTo>
                  <a:lnTo>
                    <a:pt x="4557" y="10808"/>
                  </a:lnTo>
                  <a:lnTo>
                    <a:pt x="4847" y="10808"/>
                  </a:lnTo>
                  <a:lnTo>
                    <a:pt x="5138" y="10711"/>
                  </a:lnTo>
                  <a:lnTo>
                    <a:pt x="5332" y="10614"/>
                  </a:lnTo>
                  <a:lnTo>
                    <a:pt x="5574" y="10421"/>
                  </a:lnTo>
                  <a:lnTo>
                    <a:pt x="5720" y="10227"/>
                  </a:lnTo>
                  <a:lnTo>
                    <a:pt x="5865" y="9984"/>
                  </a:lnTo>
                  <a:lnTo>
                    <a:pt x="5914" y="9742"/>
                  </a:lnTo>
                  <a:lnTo>
                    <a:pt x="5962" y="9451"/>
                  </a:lnTo>
                  <a:lnTo>
                    <a:pt x="5962" y="8288"/>
                  </a:lnTo>
                  <a:lnTo>
                    <a:pt x="5962" y="7949"/>
                  </a:lnTo>
                  <a:lnTo>
                    <a:pt x="6011" y="7561"/>
                  </a:lnTo>
                  <a:lnTo>
                    <a:pt x="6107" y="7222"/>
                  </a:lnTo>
                  <a:lnTo>
                    <a:pt x="6253" y="6931"/>
                  </a:lnTo>
                  <a:lnTo>
                    <a:pt x="6398" y="6592"/>
                  </a:lnTo>
                  <a:lnTo>
                    <a:pt x="6592" y="6301"/>
                  </a:lnTo>
                  <a:lnTo>
                    <a:pt x="6786" y="6010"/>
                  </a:lnTo>
                  <a:lnTo>
                    <a:pt x="7028" y="5768"/>
                  </a:lnTo>
                  <a:lnTo>
                    <a:pt x="7077" y="5719"/>
                  </a:lnTo>
                  <a:lnTo>
                    <a:pt x="7319" y="5477"/>
                  </a:lnTo>
                  <a:lnTo>
                    <a:pt x="7513" y="5186"/>
                  </a:lnTo>
                  <a:lnTo>
                    <a:pt x="7658" y="4896"/>
                  </a:lnTo>
                  <a:lnTo>
                    <a:pt x="7804" y="4605"/>
                  </a:lnTo>
                  <a:lnTo>
                    <a:pt x="7949" y="4314"/>
                  </a:lnTo>
                  <a:lnTo>
                    <a:pt x="7998" y="3975"/>
                  </a:lnTo>
                  <a:lnTo>
                    <a:pt x="8046" y="3635"/>
                  </a:lnTo>
                  <a:lnTo>
                    <a:pt x="8046" y="3296"/>
                  </a:lnTo>
                  <a:lnTo>
                    <a:pt x="8046" y="2957"/>
                  </a:lnTo>
                  <a:lnTo>
                    <a:pt x="7998" y="2618"/>
                  </a:lnTo>
                  <a:lnTo>
                    <a:pt x="7901" y="2327"/>
                  </a:lnTo>
                  <a:lnTo>
                    <a:pt x="7804" y="2036"/>
                  </a:lnTo>
                  <a:lnTo>
                    <a:pt x="7658" y="1745"/>
                  </a:lnTo>
                  <a:lnTo>
                    <a:pt x="7465" y="1455"/>
                  </a:lnTo>
                  <a:lnTo>
                    <a:pt x="7271" y="1212"/>
                  </a:lnTo>
                  <a:lnTo>
                    <a:pt x="7077" y="970"/>
                  </a:lnTo>
                  <a:lnTo>
                    <a:pt x="6834" y="728"/>
                  </a:lnTo>
                  <a:lnTo>
                    <a:pt x="6544" y="582"/>
                  </a:lnTo>
                  <a:lnTo>
                    <a:pt x="6253" y="388"/>
                  </a:lnTo>
                  <a:lnTo>
                    <a:pt x="5962" y="243"/>
                  </a:lnTo>
                  <a:lnTo>
                    <a:pt x="5671" y="146"/>
                  </a:lnTo>
                  <a:lnTo>
                    <a:pt x="5332" y="49"/>
                  </a:lnTo>
                  <a:lnTo>
                    <a:pt x="49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4"/>
            <p:cNvSpPr/>
            <p:nvPr/>
          </p:nvSpPr>
          <p:spPr>
            <a:xfrm>
              <a:off x="6986064" y="1999856"/>
              <a:ext cx="133634" cy="133634"/>
            </a:xfrm>
            <a:custGeom>
              <a:rect b="b" l="l" r="r" t="t"/>
              <a:pathLst>
                <a:path extrusionOk="0" h="5913" w="5913">
                  <a:moveTo>
                    <a:pt x="4895" y="1018"/>
                  </a:moveTo>
                  <a:lnTo>
                    <a:pt x="4895" y="3199"/>
                  </a:lnTo>
                  <a:lnTo>
                    <a:pt x="4556" y="2811"/>
                  </a:lnTo>
                  <a:lnTo>
                    <a:pt x="4362" y="2714"/>
                  </a:lnTo>
                  <a:lnTo>
                    <a:pt x="4168" y="2666"/>
                  </a:lnTo>
                  <a:lnTo>
                    <a:pt x="3974" y="2714"/>
                  </a:lnTo>
                  <a:lnTo>
                    <a:pt x="3829" y="2811"/>
                  </a:lnTo>
                  <a:lnTo>
                    <a:pt x="1939" y="4701"/>
                  </a:lnTo>
                  <a:lnTo>
                    <a:pt x="1212" y="3974"/>
                  </a:lnTo>
                  <a:lnTo>
                    <a:pt x="3102" y="2133"/>
                  </a:lnTo>
                  <a:lnTo>
                    <a:pt x="3199" y="1939"/>
                  </a:lnTo>
                  <a:lnTo>
                    <a:pt x="3247" y="1745"/>
                  </a:lnTo>
                  <a:lnTo>
                    <a:pt x="3199" y="1551"/>
                  </a:lnTo>
                  <a:lnTo>
                    <a:pt x="3102" y="1406"/>
                  </a:lnTo>
                  <a:lnTo>
                    <a:pt x="2763" y="1018"/>
                  </a:lnTo>
                  <a:close/>
                  <a:moveTo>
                    <a:pt x="1502" y="0"/>
                  </a:moveTo>
                  <a:lnTo>
                    <a:pt x="1357" y="49"/>
                  </a:lnTo>
                  <a:lnTo>
                    <a:pt x="1212" y="97"/>
                  </a:lnTo>
                  <a:lnTo>
                    <a:pt x="1115" y="194"/>
                  </a:lnTo>
                  <a:lnTo>
                    <a:pt x="1066" y="339"/>
                  </a:lnTo>
                  <a:lnTo>
                    <a:pt x="1018" y="485"/>
                  </a:lnTo>
                  <a:lnTo>
                    <a:pt x="1018" y="630"/>
                  </a:lnTo>
                  <a:lnTo>
                    <a:pt x="1066" y="776"/>
                  </a:lnTo>
                  <a:lnTo>
                    <a:pt x="1163" y="872"/>
                  </a:lnTo>
                  <a:lnTo>
                    <a:pt x="2036" y="1745"/>
                  </a:lnTo>
                  <a:lnTo>
                    <a:pt x="145" y="3635"/>
                  </a:lnTo>
                  <a:lnTo>
                    <a:pt x="48" y="3780"/>
                  </a:lnTo>
                  <a:lnTo>
                    <a:pt x="0" y="3974"/>
                  </a:lnTo>
                  <a:lnTo>
                    <a:pt x="48" y="4168"/>
                  </a:lnTo>
                  <a:lnTo>
                    <a:pt x="145" y="4362"/>
                  </a:lnTo>
                  <a:lnTo>
                    <a:pt x="1599" y="5767"/>
                  </a:lnTo>
                  <a:lnTo>
                    <a:pt x="1745" y="5913"/>
                  </a:lnTo>
                  <a:lnTo>
                    <a:pt x="2132" y="5913"/>
                  </a:lnTo>
                  <a:lnTo>
                    <a:pt x="2326" y="5767"/>
                  </a:lnTo>
                  <a:lnTo>
                    <a:pt x="4168" y="3926"/>
                  </a:lnTo>
                  <a:lnTo>
                    <a:pt x="5040" y="4798"/>
                  </a:lnTo>
                  <a:lnTo>
                    <a:pt x="5186" y="4847"/>
                  </a:lnTo>
                  <a:lnTo>
                    <a:pt x="5331" y="4895"/>
                  </a:lnTo>
                  <a:lnTo>
                    <a:pt x="5477" y="4943"/>
                  </a:lnTo>
                  <a:lnTo>
                    <a:pt x="5622" y="4895"/>
                  </a:lnTo>
                  <a:lnTo>
                    <a:pt x="5719" y="4798"/>
                  </a:lnTo>
                  <a:lnTo>
                    <a:pt x="5816" y="4701"/>
                  </a:lnTo>
                  <a:lnTo>
                    <a:pt x="5913" y="4556"/>
                  </a:lnTo>
                  <a:lnTo>
                    <a:pt x="5913" y="4410"/>
                  </a:lnTo>
                  <a:lnTo>
                    <a:pt x="5913" y="533"/>
                  </a:lnTo>
                  <a:lnTo>
                    <a:pt x="5864" y="339"/>
                  </a:lnTo>
                  <a:lnTo>
                    <a:pt x="5767" y="145"/>
                  </a:lnTo>
                  <a:lnTo>
                    <a:pt x="5622" y="49"/>
                  </a:lnTo>
                  <a:lnTo>
                    <a:pt x="54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4"/>
            <p:cNvSpPr/>
            <p:nvPr/>
          </p:nvSpPr>
          <p:spPr>
            <a:xfrm>
              <a:off x="6727565" y="1999856"/>
              <a:ext cx="133634" cy="133634"/>
            </a:xfrm>
            <a:custGeom>
              <a:rect b="b" l="l" r="r" t="t"/>
              <a:pathLst>
                <a:path extrusionOk="0" h="5913" w="5913">
                  <a:moveTo>
                    <a:pt x="3199" y="1018"/>
                  </a:moveTo>
                  <a:lnTo>
                    <a:pt x="2811" y="1406"/>
                  </a:lnTo>
                  <a:lnTo>
                    <a:pt x="2714" y="1551"/>
                  </a:lnTo>
                  <a:lnTo>
                    <a:pt x="2666" y="1745"/>
                  </a:lnTo>
                  <a:lnTo>
                    <a:pt x="2714" y="1939"/>
                  </a:lnTo>
                  <a:lnTo>
                    <a:pt x="2811" y="2133"/>
                  </a:lnTo>
                  <a:lnTo>
                    <a:pt x="4701" y="3974"/>
                  </a:lnTo>
                  <a:lnTo>
                    <a:pt x="3974" y="4701"/>
                  </a:lnTo>
                  <a:lnTo>
                    <a:pt x="2133" y="2811"/>
                  </a:lnTo>
                  <a:lnTo>
                    <a:pt x="1939" y="2714"/>
                  </a:lnTo>
                  <a:lnTo>
                    <a:pt x="1745" y="2666"/>
                  </a:lnTo>
                  <a:lnTo>
                    <a:pt x="1551" y="2714"/>
                  </a:lnTo>
                  <a:lnTo>
                    <a:pt x="1406" y="2811"/>
                  </a:lnTo>
                  <a:lnTo>
                    <a:pt x="1018" y="3199"/>
                  </a:lnTo>
                  <a:lnTo>
                    <a:pt x="1018" y="1018"/>
                  </a:lnTo>
                  <a:close/>
                  <a:moveTo>
                    <a:pt x="533" y="0"/>
                  </a:moveTo>
                  <a:lnTo>
                    <a:pt x="340" y="49"/>
                  </a:lnTo>
                  <a:lnTo>
                    <a:pt x="146" y="145"/>
                  </a:lnTo>
                  <a:lnTo>
                    <a:pt x="49" y="339"/>
                  </a:lnTo>
                  <a:lnTo>
                    <a:pt x="0" y="533"/>
                  </a:lnTo>
                  <a:lnTo>
                    <a:pt x="0" y="4410"/>
                  </a:lnTo>
                  <a:lnTo>
                    <a:pt x="49" y="4556"/>
                  </a:lnTo>
                  <a:lnTo>
                    <a:pt x="97" y="4701"/>
                  </a:lnTo>
                  <a:lnTo>
                    <a:pt x="194" y="4798"/>
                  </a:lnTo>
                  <a:lnTo>
                    <a:pt x="340" y="4895"/>
                  </a:lnTo>
                  <a:lnTo>
                    <a:pt x="485" y="4943"/>
                  </a:lnTo>
                  <a:lnTo>
                    <a:pt x="630" y="4895"/>
                  </a:lnTo>
                  <a:lnTo>
                    <a:pt x="776" y="4847"/>
                  </a:lnTo>
                  <a:lnTo>
                    <a:pt x="873" y="4798"/>
                  </a:lnTo>
                  <a:lnTo>
                    <a:pt x="1745" y="3926"/>
                  </a:lnTo>
                  <a:lnTo>
                    <a:pt x="3635" y="5767"/>
                  </a:lnTo>
                  <a:lnTo>
                    <a:pt x="3781" y="5913"/>
                  </a:lnTo>
                  <a:lnTo>
                    <a:pt x="4168" y="5913"/>
                  </a:lnTo>
                  <a:lnTo>
                    <a:pt x="4362" y="5767"/>
                  </a:lnTo>
                  <a:lnTo>
                    <a:pt x="5768" y="4362"/>
                  </a:lnTo>
                  <a:lnTo>
                    <a:pt x="5913" y="4168"/>
                  </a:lnTo>
                  <a:lnTo>
                    <a:pt x="5913" y="3974"/>
                  </a:lnTo>
                  <a:lnTo>
                    <a:pt x="5913" y="3780"/>
                  </a:lnTo>
                  <a:lnTo>
                    <a:pt x="5768" y="3635"/>
                  </a:lnTo>
                  <a:lnTo>
                    <a:pt x="3926" y="1745"/>
                  </a:lnTo>
                  <a:lnTo>
                    <a:pt x="4798" y="872"/>
                  </a:lnTo>
                  <a:lnTo>
                    <a:pt x="4847" y="776"/>
                  </a:lnTo>
                  <a:lnTo>
                    <a:pt x="4895" y="630"/>
                  </a:lnTo>
                  <a:lnTo>
                    <a:pt x="4944" y="485"/>
                  </a:lnTo>
                  <a:lnTo>
                    <a:pt x="4895" y="339"/>
                  </a:lnTo>
                  <a:lnTo>
                    <a:pt x="4798" y="194"/>
                  </a:lnTo>
                  <a:lnTo>
                    <a:pt x="4701" y="97"/>
                  </a:lnTo>
                  <a:lnTo>
                    <a:pt x="4556" y="49"/>
                  </a:lnTo>
                  <a:lnTo>
                    <a:pt x="44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4"/>
            <p:cNvSpPr/>
            <p:nvPr/>
          </p:nvSpPr>
          <p:spPr>
            <a:xfrm>
              <a:off x="7037524" y="2182758"/>
              <a:ext cx="56997" cy="23029"/>
            </a:xfrm>
            <a:custGeom>
              <a:rect b="b" l="l" r="r" t="t"/>
              <a:pathLst>
                <a:path extrusionOk="0" h="1019" w="2522">
                  <a:moveTo>
                    <a:pt x="340" y="1"/>
                  </a:moveTo>
                  <a:lnTo>
                    <a:pt x="146" y="146"/>
                  </a:lnTo>
                  <a:lnTo>
                    <a:pt x="49" y="291"/>
                  </a:lnTo>
                  <a:lnTo>
                    <a:pt x="1" y="485"/>
                  </a:lnTo>
                  <a:lnTo>
                    <a:pt x="49" y="679"/>
                  </a:lnTo>
                  <a:lnTo>
                    <a:pt x="146" y="873"/>
                  </a:lnTo>
                  <a:lnTo>
                    <a:pt x="340" y="970"/>
                  </a:lnTo>
                  <a:lnTo>
                    <a:pt x="534" y="1018"/>
                  </a:lnTo>
                  <a:lnTo>
                    <a:pt x="2036" y="1018"/>
                  </a:lnTo>
                  <a:lnTo>
                    <a:pt x="2230" y="970"/>
                  </a:lnTo>
                  <a:lnTo>
                    <a:pt x="2376" y="873"/>
                  </a:lnTo>
                  <a:lnTo>
                    <a:pt x="2473" y="679"/>
                  </a:lnTo>
                  <a:lnTo>
                    <a:pt x="2521" y="485"/>
                  </a:lnTo>
                  <a:lnTo>
                    <a:pt x="2473" y="291"/>
                  </a:lnTo>
                  <a:lnTo>
                    <a:pt x="2376" y="146"/>
                  </a:lnTo>
                  <a:lnTo>
                    <a:pt x="2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4"/>
            <p:cNvSpPr/>
            <p:nvPr/>
          </p:nvSpPr>
          <p:spPr>
            <a:xfrm>
              <a:off x="6752742" y="2182758"/>
              <a:ext cx="56997" cy="23029"/>
            </a:xfrm>
            <a:custGeom>
              <a:rect b="b" l="l" r="r" t="t"/>
              <a:pathLst>
                <a:path extrusionOk="0" h="1019" w="2522">
                  <a:moveTo>
                    <a:pt x="340" y="1"/>
                  </a:moveTo>
                  <a:lnTo>
                    <a:pt x="146" y="146"/>
                  </a:lnTo>
                  <a:lnTo>
                    <a:pt x="49" y="291"/>
                  </a:lnTo>
                  <a:lnTo>
                    <a:pt x="1" y="485"/>
                  </a:lnTo>
                  <a:lnTo>
                    <a:pt x="49" y="679"/>
                  </a:lnTo>
                  <a:lnTo>
                    <a:pt x="146" y="873"/>
                  </a:lnTo>
                  <a:lnTo>
                    <a:pt x="340" y="970"/>
                  </a:lnTo>
                  <a:lnTo>
                    <a:pt x="534" y="1018"/>
                  </a:lnTo>
                  <a:lnTo>
                    <a:pt x="2036" y="1018"/>
                  </a:lnTo>
                  <a:lnTo>
                    <a:pt x="2230" y="970"/>
                  </a:lnTo>
                  <a:lnTo>
                    <a:pt x="2376" y="873"/>
                  </a:lnTo>
                  <a:lnTo>
                    <a:pt x="2473" y="679"/>
                  </a:lnTo>
                  <a:lnTo>
                    <a:pt x="2521" y="485"/>
                  </a:lnTo>
                  <a:lnTo>
                    <a:pt x="2473" y="291"/>
                  </a:lnTo>
                  <a:lnTo>
                    <a:pt x="2376" y="146"/>
                  </a:lnTo>
                  <a:lnTo>
                    <a:pt x="2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4"/>
            <p:cNvSpPr/>
            <p:nvPr/>
          </p:nvSpPr>
          <p:spPr>
            <a:xfrm>
              <a:off x="6766980" y="2232049"/>
              <a:ext cx="50421" cy="41652"/>
            </a:xfrm>
            <a:custGeom>
              <a:rect b="b" l="l" r="r" t="t"/>
              <a:pathLst>
                <a:path extrusionOk="0" h="1843" w="2231">
                  <a:moveTo>
                    <a:pt x="1649" y="1"/>
                  </a:moveTo>
                  <a:lnTo>
                    <a:pt x="1455" y="98"/>
                  </a:lnTo>
                  <a:lnTo>
                    <a:pt x="195" y="873"/>
                  </a:lnTo>
                  <a:lnTo>
                    <a:pt x="49" y="1018"/>
                  </a:lnTo>
                  <a:lnTo>
                    <a:pt x="1" y="1212"/>
                  </a:lnTo>
                  <a:lnTo>
                    <a:pt x="1" y="1406"/>
                  </a:lnTo>
                  <a:lnTo>
                    <a:pt x="49" y="1600"/>
                  </a:lnTo>
                  <a:lnTo>
                    <a:pt x="195" y="1745"/>
                  </a:lnTo>
                  <a:lnTo>
                    <a:pt x="389" y="1794"/>
                  </a:lnTo>
                  <a:lnTo>
                    <a:pt x="583" y="1842"/>
                  </a:lnTo>
                  <a:lnTo>
                    <a:pt x="776" y="1745"/>
                  </a:lnTo>
                  <a:lnTo>
                    <a:pt x="2037" y="921"/>
                  </a:lnTo>
                  <a:lnTo>
                    <a:pt x="2182" y="825"/>
                  </a:lnTo>
                  <a:lnTo>
                    <a:pt x="2230" y="631"/>
                  </a:lnTo>
                  <a:lnTo>
                    <a:pt x="2230" y="437"/>
                  </a:lnTo>
                  <a:lnTo>
                    <a:pt x="2182" y="243"/>
                  </a:lnTo>
                  <a:lnTo>
                    <a:pt x="2037" y="98"/>
                  </a:lnTo>
                  <a:lnTo>
                    <a:pt x="1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4"/>
            <p:cNvSpPr/>
            <p:nvPr/>
          </p:nvSpPr>
          <p:spPr>
            <a:xfrm>
              <a:off x="7029863" y="2232049"/>
              <a:ext cx="51505" cy="41652"/>
            </a:xfrm>
            <a:custGeom>
              <a:rect b="b" l="l" r="r" t="t"/>
              <a:pathLst>
                <a:path extrusionOk="0" h="1843" w="2279">
                  <a:moveTo>
                    <a:pt x="388" y="1"/>
                  </a:moveTo>
                  <a:lnTo>
                    <a:pt x="194" y="98"/>
                  </a:lnTo>
                  <a:lnTo>
                    <a:pt x="98" y="243"/>
                  </a:lnTo>
                  <a:lnTo>
                    <a:pt x="1" y="437"/>
                  </a:lnTo>
                  <a:lnTo>
                    <a:pt x="1" y="631"/>
                  </a:lnTo>
                  <a:lnTo>
                    <a:pt x="98" y="825"/>
                  </a:lnTo>
                  <a:lnTo>
                    <a:pt x="243" y="921"/>
                  </a:lnTo>
                  <a:lnTo>
                    <a:pt x="1503" y="1745"/>
                  </a:lnTo>
                  <a:lnTo>
                    <a:pt x="1697" y="1842"/>
                  </a:lnTo>
                  <a:lnTo>
                    <a:pt x="1891" y="1794"/>
                  </a:lnTo>
                  <a:lnTo>
                    <a:pt x="2036" y="1745"/>
                  </a:lnTo>
                  <a:lnTo>
                    <a:pt x="2182" y="1600"/>
                  </a:lnTo>
                  <a:lnTo>
                    <a:pt x="2278" y="1406"/>
                  </a:lnTo>
                  <a:lnTo>
                    <a:pt x="2278" y="1212"/>
                  </a:lnTo>
                  <a:lnTo>
                    <a:pt x="2182" y="1018"/>
                  </a:lnTo>
                  <a:lnTo>
                    <a:pt x="2036" y="873"/>
                  </a:lnTo>
                  <a:lnTo>
                    <a:pt x="776" y="98"/>
                  </a:lnTo>
                  <a:lnTo>
                    <a:pt x="5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54"/>
          <p:cNvGrpSpPr/>
          <p:nvPr/>
        </p:nvGrpSpPr>
        <p:grpSpPr>
          <a:xfrm>
            <a:off x="3178577" y="2478524"/>
            <a:ext cx="391048" cy="392133"/>
            <a:chOff x="2620151" y="3315312"/>
            <a:chExt cx="391048" cy="392133"/>
          </a:xfrm>
        </p:grpSpPr>
        <p:sp>
          <p:nvSpPr>
            <p:cNvPr id="813" name="Google Shape;813;p54"/>
            <p:cNvSpPr/>
            <p:nvPr/>
          </p:nvSpPr>
          <p:spPr>
            <a:xfrm>
              <a:off x="2803053" y="3386502"/>
              <a:ext cx="138041" cy="136933"/>
            </a:xfrm>
            <a:custGeom>
              <a:rect b="b" l="l" r="r" t="t"/>
              <a:pathLst>
                <a:path extrusionOk="0" h="6059" w="6108">
                  <a:moveTo>
                    <a:pt x="1309" y="1018"/>
                  </a:moveTo>
                  <a:lnTo>
                    <a:pt x="1552" y="1115"/>
                  </a:lnTo>
                  <a:lnTo>
                    <a:pt x="1891" y="1261"/>
                  </a:lnTo>
                  <a:lnTo>
                    <a:pt x="2230" y="1503"/>
                  </a:lnTo>
                  <a:lnTo>
                    <a:pt x="1843" y="1842"/>
                  </a:lnTo>
                  <a:lnTo>
                    <a:pt x="1503" y="2181"/>
                  </a:lnTo>
                  <a:lnTo>
                    <a:pt x="1309" y="1842"/>
                  </a:lnTo>
                  <a:lnTo>
                    <a:pt x="1164" y="1503"/>
                  </a:lnTo>
                  <a:lnTo>
                    <a:pt x="1067" y="1261"/>
                  </a:lnTo>
                  <a:lnTo>
                    <a:pt x="1019" y="1115"/>
                  </a:lnTo>
                  <a:lnTo>
                    <a:pt x="1019" y="1018"/>
                  </a:lnTo>
                  <a:close/>
                  <a:moveTo>
                    <a:pt x="5090" y="1018"/>
                  </a:moveTo>
                  <a:lnTo>
                    <a:pt x="5090" y="1115"/>
                  </a:lnTo>
                  <a:lnTo>
                    <a:pt x="5041" y="1261"/>
                  </a:lnTo>
                  <a:lnTo>
                    <a:pt x="4944" y="1503"/>
                  </a:lnTo>
                  <a:lnTo>
                    <a:pt x="4799" y="1842"/>
                  </a:lnTo>
                  <a:lnTo>
                    <a:pt x="4605" y="2181"/>
                  </a:lnTo>
                  <a:lnTo>
                    <a:pt x="4266" y="1842"/>
                  </a:lnTo>
                  <a:lnTo>
                    <a:pt x="3878" y="1503"/>
                  </a:lnTo>
                  <a:lnTo>
                    <a:pt x="4217" y="1261"/>
                  </a:lnTo>
                  <a:lnTo>
                    <a:pt x="4557" y="1115"/>
                  </a:lnTo>
                  <a:lnTo>
                    <a:pt x="4799" y="1018"/>
                  </a:lnTo>
                  <a:close/>
                  <a:moveTo>
                    <a:pt x="3054" y="2133"/>
                  </a:moveTo>
                  <a:lnTo>
                    <a:pt x="3539" y="2569"/>
                  </a:lnTo>
                  <a:lnTo>
                    <a:pt x="3975" y="3005"/>
                  </a:lnTo>
                  <a:lnTo>
                    <a:pt x="3539" y="3490"/>
                  </a:lnTo>
                  <a:lnTo>
                    <a:pt x="3054" y="3926"/>
                  </a:lnTo>
                  <a:lnTo>
                    <a:pt x="2570" y="3490"/>
                  </a:lnTo>
                  <a:lnTo>
                    <a:pt x="2133" y="3005"/>
                  </a:lnTo>
                  <a:lnTo>
                    <a:pt x="2570" y="2569"/>
                  </a:lnTo>
                  <a:lnTo>
                    <a:pt x="3054" y="2133"/>
                  </a:lnTo>
                  <a:close/>
                  <a:moveTo>
                    <a:pt x="1503" y="3878"/>
                  </a:moveTo>
                  <a:lnTo>
                    <a:pt x="1843" y="4217"/>
                  </a:lnTo>
                  <a:lnTo>
                    <a:pt x="2230" y="4556"/>
                  </a:lnTo>
                  <a:lnTo>
                    <a:pt x="1891" y="4799"/>
                  </a:lnTo>
                  <a:lnTo>
                    <a:pt x="1552" y="4944"/>
                  </a:lnTo>
                  <a:lnTo>
                    <a:pt x="1309" y="5041"/>
                  </a:lnTo>
                  <a:lnTo>
                    <a:pt x="1019" y="5041"/>
                  </a:lnTo>
                  <a:lnTo>
                    <a:pt x="1019" y="4944"/>
                  </a:lnTo>
                  <a:lnTo>
                    <a:pt x="1067" y="4799"/>
                  </a:lnTo>
                  <a:lnTo>
                    <a:pt x="1164" y="4556"/>
                  </a:lnTo>
                  <a:lnTo>
                    <a:pt x="1309" y="4217"/>
                  </a:lnTo>
                  <a:lnTo>
                    <a:pt x="1503" y="3878"/>
                  </a:lnTo>
                  <a:close/>
                  <a:moveTo>
                    <a:pt x="4605" y="3878"/>
                  </a:moveTo>
                  <a:lnTo>
                    <a:pt x="4799" y="4217"/>
                  </a:lnTo>
                  <a:lnTo>
                    <a:pt x="4944" y="4556"/>
                  </a:lnTo>
                  <a:lnTo>
                    <a:pt x="5041" y="4799"/>
                  </a:lnTo>
                  <a:lnTo>
                    <a:pt x="5090" y="4944"/>
                  </a:lnTo>
                  <a:lnTo>
                    <a:pt x="5090" y="5041"/>
                  </a:lnTo>
                  <a:lnTo>
                    <a:pt x="4799" y="5041"/>
                  </a:lnTo>
                  <a:lnTo>
                    <a:pt x="4557" y="4944"/>
                  </a:lnTo>
                  <a:lnTo>
                    <a:pt x="4217" y="4799"/>
                  </a:lnTo>
                  <a:lnTo>
                    <a:pt x="3878" y="4556"/>
                  </a:lnTo>
                  <a:lnTo>
                    <a:pt x="4266" y="4217"/>
                  </a:lnTo>
                  <a:lnTo>
                    <a:pt x="4605" y="3878"/>
                  </a:lnTo>
                  <a:close/>
                  <a:moveTo>
                    <a:pt x="970" y="1"/>
                  </a:moveTo>
                  <a:lnTo>
                    <a:pt x="728" y="49"/>
                  </a:lnTo>
                  <a:lnTo>
                    <a:pt x="583" y="97"/>
                  </a:lnTo>
                  <a:lnTo>
                    <a:pt x="437" y="194"/>
                  </a:lnTo>
                  <a:lnTo>
                    <a:pt x="292" y="291"/>
                  </a:lnTo>
                  <a:lnTo>
                    <a:pt x="195" y="388"/>
                  </a:lnTo>
                  <a:lnTo>
                    <a:pt x="98" y="534"/>
                  </a:lnTo>
                  <a:lnTo>
                    <a:pt x="49" y="727"/>
                  </a:lnTo>
                  <a:lnTo>
                    <a:pt x="1" y="921"/>
                  </a:lnTo>
                  <a:lnTo>
                    <a:pt x="1" y="1164"/>
                  </a:lnTo>
                  <a:lnTo>
                    <a:pt x="49" y="1454"/>
                  </a:lnTo>
                  <a:lnTo>
                    <a:pt x="146" y="1794"/>
                  </a:lnTo>
                  <a:lnTo>
                    <a:pt x="292" y="2133"/>
                  </a:lnTo>
                  <a:lnTo>
                    <a:pt x="534" y="2569"/>
                  </a:lnTo>
                  <a:lnTo>
                    <a:pt x="825" y="3005"/>
                  </a:lnTo>
                  <a:lnTo>
                    <a:pt x="534" y="3490"/>
                  </a:lnTo>
                  <a:lnTo>
                    <a:pt x="292" y="3926"/>
                  </a:lnTo>
                  <a:lnTo>
                    <a:pt x="146" y="4265"/>
                  </a:lnTo>
                  <a:lnTo>
                    <a:pt x="49" y="4605"/>
                  </a:lnTo>
                  <a:lnTo>
                    <a:pt x="1" y="4895"/>
                  </a:lnTo>
                  <a:lnTo>
                    <a:pt x="1" y="5138"/>
                  </a:lnTo>
                  <a:lnTo>
                    <a:pt x="49" y="5332"/>
                  </a:lnTo>
                  <a:lnTo>
                    <a:pt x="98" y="5525"/>
                  </a:lnTo>
                  <a:lnTo>
                    <a:pt x="195" y="5671"/>
                  </a:lnTo>
                  <a:lnTo>
                    <a:pt x="292" y="5768"/>
                  </a:lnTo>
                  <a:lnTo>
                    <a:pt x="437" y="5913"/>
                  </a:lnTo>
                  <a:lnTo>
                    <a:pt x="583" y="6010"/>
                  </a:lnTo>
                  <a:lnTo>
                    <a:pt x="825" y="6059"/>
                  </a:lnTo>
                  <a:lnTo>
                    <a:pt x="1309" y="6059"/>
                  </a:lnTo>
                  <a:lnTo>
                    <a:pt x="1552" y="6010"/>
                  </a:lnTo>
                  <a:lnTo>
                    <a:pt x="1843" y="5913"/>
                  </a:lnTo>
                  <a:lnTo>
                    <a:pt x="2182" y="5768"/>
                  </a:lnTo>
                  <a:lnTo>
                    <a:pt x="2618" y="5525"/>
                  </a:lnTo>
                  <a:lnTo>
                    <a:pt x="3054" y="5235"/>
                  </a:lnTo>
                  <a:lnTo>
                    <a:pt x="3490" y="5525"/>
                  </a:lnTo>
                  <a:lnTo>
                    <a:pt x="3927" y="5768"/>
                  </a:lnTo>
                  <a:lnTo>
                    <a:pt x="4266" y="5913"/>
                  </a:lnTo>
                  <a:lnTo>
                    <a:pt x="4557" y="6010"/>
                  </a:lnTo>
                  <a:lnTo>
                    <a:pt x="4799" y="6059"/>
                  </a:lnTo>
                  <a:lnTo>
                    <a:pt x="5284" y="6059"/>
                  </a:lnTo>
                  <a:lnTo>
                    <a:pt x="5526" y="6010"/>
                  </a:lnTo>
                  <a:lnTo>
                    <a:pt x="5671" y="5913"/>
                  </a:lnTo>
                  <a:lnTo>
                    <a:pt x="5817" y="5768"/>
                  </a:lnTo>
                  <a:lnTo>
                    <a:pt x="5914" y="5671"/>
                  </a:lnTo>
                  <a:lnTo>
                    <a:pt x="6011" y="5525"/>
                  </a:lnTo>
                  <a:lnTo>
                    <a:pt x="6059" y="5332"/>
                  </a:lnTo>
                  <a:lnTo>
                    <a:pt x="6108" y="5138"/>
                  </a:lnTo>
                  <a:lnTo>
                    <a:pt x="6108" y="4895"/>
                  </a:lnTo>
                  <a:lnTo>
                    <a:pt x="6059" y="4605"/>
                  </a:lnTo>
                  <a:lnTo>
                    <a:pt x="5962" y="4265"/>
                  </a:lnTo>
                  <a:lnTo>
                    <a:pt x="5817" y="3926"/>
                  </a:lnTo>
                  <a:lnTo>
                    <a:pt x="5574" y="3490"/>
                  </a:lnTo>
                  <a:lnTo>
                    <a:pt x="5284" y="3005"/>
                  </a:lnTo>
                  <a:lnTo>
                    <a:pt x="5574" y="2569"/>
                  </a:lnTo>
                  <a:lnTo>
                    <a:pt x="5817" y="2133"/>
                  </a:lnTo>
                  <a:lnTo>
                    <a:pt x="5962" y="1794"/>
                  </a:lnTo>
                  <a:lnTo>
                    <a:pt x="6059" y="1454"/>
                  </a:lnTo>
                  <a:lnTo>
                    <a:pt x="6108" y="1164"/>
                  </a:lnTo>
                  <a:lnTo>
                    <a:pt x="6108" y="921"/>
                  </a:lnTo>
                  <a:lnTo>
                    <a:pt x="6059" y="727"/>
                  </a:lnTo>
                  <a:lnTo>
                    <a:pt x="6011" y="534"/>
                  </a:lnTo>
                  <a:lnTo>
                    <a:pt x="5914" y="388"/>
                  </a:lnTo>
                  <a:lnTo>
                    <a:pt x="5817" y="291"/>
                  </a:lnTo>
                  <a:lnTo>
                    <a:pt x="5671" y="194"/>
                  </a:lnTo>
                  <a:lnTo>
                    <a:pt x="5526" y="97"/>
                  </a:lnTo>
                  <a:lnTo>
                    <a:pt x="5381" y="49"/>
                  </a:lnTo>
                  <a:lnTo>
                    <a:pt x="5187" y="1"/>
                  </a:lnTo>
                  <a:lnTo>
                    <a:pt x="4896" y="1"/>
                  </a:lnTo>
                  <a:lnTo>
                    <a:pt x="4654" y="49"/>
                  </a:lnTo>
                  <a:lnTo>
                    <a:pt x="4314" y="146"/>
                  </a:lnTo>
                  <a:lnTo>
                    <a:pt x="3927" y="291"/>
                  </a:lnTo>
                  <a:lnTo>
                    <a:pt x="3490" y="534"/>
                  </a:lnTo>
                  <a:lnTo>
                    <a:pt x="3054" y="824"/>
                  </a:lnTo>
                  <a:lnTo>
                    <a:pt x="2618" y="534"/>
                  </a:lnTo>
                  <a:lnTo>
                    <a:pt x="2182" y="291"/>
                  </a:lnTo>
                  <a:lnTo>
                    <a:pt x="1794" y="146"/>
                  </a:lnTo>
                  <a:lnTo>
                    <a:pt x="1455" y="49"/>
                  </a:lnTo>
                  <a:lnTo>
                    <a:pt x="12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4"/>
            <p:cNvSpPr/>
            <p:nvPr/>
          </p:nvSpPr>
          <p:spPr>
            <a:xfrm>
              <a:off x="2620151" y="3315312"/>
              <a:ext cx="391048" cy="392133"/>
            </a:xfrm>
            <a:custGeom>
              <a:rect b="b" l="l" r="r" t="t"/>
              <a:pathLst>
                <a:path extrusionOk="0" h="17351" w="17303">
                  <a:moveTo>
                    <a:pt x="11147" y="1018"/>
                  </a:moveTo>
                  <a:lnTo>
                    <a:pt x="11680" y="1067"/>
                  </a:lnTo>
                  <a:lnTo>
                    <a:pt x="12165" y="1115"/>
                  </a:lnTo>
                  <a:lnTo>
                    <a:pt x="12698" y="1260"/>
                  </a:lnTo>
                  <a:lnTo>
                    <a:pt x="13134" y="1454"/>
                  </a:lnTo>
                  <a:lnTo>
                    <a:pt x="13619" y="1648"/>
                  </a:lnTo>
                  <a:lnTo>
                    <a:pt x="14007" y="1890"/>
                  </a:lnTo>
                  <a:lnTo>
                    <a:pt x="14443" y="2230"/>
                  </a:lnTo>
                  <a:lnTo>
                    <a:pt x="14782" y="2520"/>
                  </a:lnTo>
                  <a:lnTo>
                    <a:pt x="15121" y="2908"/>
                  </a:lnTo>
                  <a:lnTo>
                    <a:pt x="15412" y="3296"/>
                  </a:lnTo>
                  <a:lnTo>
                    <a:pt x="15654" y="3732"/>
                  </a:lnTo>
                  <a:lnTo>
                    <a:pt x="15897" y="4168"/>
                  </a:lnTo>
                  <a:lnTo>
                    <a:pt x="16042" y="4653"/>
                  </a:lnTo>
                  <a:lnTo>
                    <a:pt x="16188" y="5138"/>
                  </a:lnTo>
                  <a:lnTo>
                    <a:pt x="16285" y="5671"/>
                  </a:lnTo>
                  <a:lnTo>
                    <a:pt x="16285" y="6155"/>
                  </a:lnTo>
                  <a:lnTo>
                    <a:pt x="16285" y="6688"/>
                  </a:lnTo>
                  <a:lnTo>
                    <a:pt x="16188" y="7222"/>
                  </a:lnTo>
                  <a:lnTo>
                    <a:pt x="16042" y="7706"/>
                  </a:lnTo>
                  <a:lnTo>
                    <a:pt x="15897" y="8191"/>
                  </a:lnTo>
                  <a:lnTo>
                    <a:pt x="15654" y="8627"/>
                  </a:lnTo>
                  <a:lnTo>
                    <a:pt x="15412" y="9063"/>
                  </a:lnTo>
                  <a:lnTo>
                    <a:pt x="15121" y="9451"/>
                  </a:lnTo>
                  <a:lnTo>
                    <a:pt x="14782" y="9839"/>
                  </a:lnTo>
                  <a:lnTo>
                    <a:pt x="14443" y="10129"/>
                  </a:lnTo>
                  <a:lnTo>
                    <a:pt x="14007" y="10469"/>
                  </a:lnTo>
                  <a:lnTo>
                    <a:pt x="13619" y="10711"/>
                  </a:lnTo>
                  <a:lnTo>
                    <a:pt x="13134" y="10905"/>
                  </a:lnTo>
                  <a:lnTo>
                    <a:pt x="12698" y="11099"/>
                  </a:lnTo>
                  <a:lnTo>
                    <a:pt x="12165" y="11244"/>
                  </a:lnTo>
                  <a:lnTo>
                    <a:pt x="11680" y="11293"/>
                  </a:lnTo>
                  <a:lnTo>
                    <a:pt x="11147" y="11341"/>
                  </a:lnTo>
                  <a:lnTo>
                    <a:pt x="10614" y="11293"/>
                  </a:lnTo>
                  <a:lnTo>
                    <a:pt x="10129" y="11244"/>
                  </a:lnTo>
                  <a:lnTo>
                    <a:pt x="9596" y="11099"/>
                  </a:lnTo>
                  <a:lnTo>
                    <a:pt x="9160" y="10905"/>
                  </a:lnTo>
                  <a:lnTo>
                    <a:pt x="8676" y="10711"/>
                  </a:lnTo>
                  <a:lnTo>
                    <a:pt x="8288" y="10469"/>
                  </a:lnTo>
                  <a:lnTo>
                    <a:pt x="7852" y="10129"/>
                  </a:lnTo>
                  <a:lnTo>
                    <a:pt x="7512" y="9839"/>
                  </a:lnTo>
                  <a:lnTo>
                    <a:pt x="7173" y="9451"/>
                  </a:lnTo>
                  <a:lnTo>
                    <a:pt x="6882" y="9063"/>
                  </a:lnTo>
                  <a:lnTo>
                    <a:pt x="6640" y="8627"/>
                  </a:lnTo>
                  <a:lnTo>
                    <a:pt x="6398" y="8191"/>
                  </a:lnTo>
                  <a:lnTo>
                    <a:pt x="6252" y="7706"/>
                  </a:lnTo>
                  <a:lnTo>
                    <a:pt x="6107" y="7222"/>
                  </a:lnTo>
                  <a:lnTo>
                    <a:pt x="6010" y="6688"/>
                  </a:lnTo>
                  <a:lnTo>
                    <a:pt x="6010" y="6155"/>
                  </a:lnTo>
                  <a:lnTo>
                    <a:pt x="6010" y="5671"/>
                  </a:lnTo>
                  <a:lnTo>
                    <a:pt x="6107" y="5138"/>
                  </a:lnTo>
                  <a:lnTo>
                    <a:pt x="6252" y="4653"/>
                  </a:lnTo>
                  <a:lnTo>
                    <a:pt x="6398" y="4168"/>
                  </a:lnTo>
                  <a:lnTo>
                    <a:pt x="6640" y="3732"/>
                  </a:lnTo>
                  <a:lnTo>
                    <a:pt x="6882" y="3296"/>
                  </a:lnTo>
                  <a:lnTo>
                    <a:pt x="7173" y="2908"/>
                  </a:lnTo>
                  <a:lnTo>
                    <a:pt x="7512" y="2520"/>
                  </a:lnTo>
                  <a:lnTo>
                    <a:pt x="7852" y="2230"/>
                  </a:lnTo>
                  <a:lnTo>
                    <a:pt x="8288" y="1890"/>
                  </a:lnTo>
                  <a:lnTo>
                    <a:pt x="8676" y="1648"/>
                  </a:lnTo>
                  <a:lnTo>
                    <a:pt x="9160" y="1454"/>
                  </a:lnTo>
                  <a:lnTo>
                    <a:pt x="9596" y="1260"/>
                  </a:lnTo>
                  <a:lnTo>
                    <a:pt x="10129" y="1115"/>
                  </a:lnTo>
                  <a:lnTo>
                    <a:pt x="10614" y="1067"/>
                  </a:lnTo>
                  <a:lnTo>
                    <a:pt x="11147" y="1018"/>
                  </a:lnTo>
                  <a:close/>
                  <a:moveTo>
                    <a:pt x="6349" y="10033"/>
                  </a:moveTo>
                  <a:lnTo>
                    <a:pt x="6785" y="10517"/>
                  </a:lnTo>
                  <a:lnTo>
                    <a:pt x="7270" y="10953"/>
                  </a:lnTo>
                  <a:lnTo>
                    <a:pt x="6446" y="12165"/>
                  </a:lnTo>
                  <a:lnTo>
                    <a:pt x="5138" y="10905"/>
                  </a:lnTo>
                  <a:lnTo>
                    <a:pt x="6349" y="10033"/>
                  </a:lnTo>
                  <a:close/>
                  <a:moveTo>
                    <a:pt x="4314" y="11486"/>
                  </a:moveTo>
                  <a:lnTo>
                    <a:pt x="5865" y="13037"/>
                  </a:lnTo>
                  <a:lnTo>
                    <a:pt x="3732" y="16091"/>
                  </a:lnTo>
                  <a:lnTo>
                    <a:pt x="3635" y="16188"/>
                  </a:lnTo>
                  <a:lnTo>
                    <a:pt x="3538" y="16284"/>
                  </a:lnTo>
                  <a:lnTo>
                    <a:pt x="3296" y="16333"/>
                  </a:lnTo>
                  <a:lnTo>
                    <a:pt x="3054" y="16284"/>
                  </a:lnTo>
                  <a:lnTo>
                    <a:pt x="2908" y="16236"/>
                  </a:lnTo>
                  <a:lnTo>
                    <a:pt x="2811" y="16188"/>
                  </a:lnTo>
                  <a:lnTo>
                    <a:pt x="1163" y="14491"/>
                  </a:lnTo>
                  <a:lnTo>
                    <a:pt x="1066" y="14394"/>
                  </a:lnTo>
                  <a:lnTo>
                    <a:pt x="1018" y="14297"/>
                  </a:lnTo>
                  <a:lnTo>
                    <a:pt x="970" y="14055"/>
                  </a:lnTo>
                  <a:lnTo>
                    <a:pt x="1066" y="13813"/>
                  </a:lnTo>
                  <a:lnTo>
                    <a:pt x="1163" y="13716"/>
                  </a:lnTo>
                  <a:lnTo>
                    <a:pt x="1260" y="13619"/>
                  </a:lnTo>
                  <a:lnTo>
                    <a:pt x="4314" y="11486"/>
                  </a:lnTo>
                  <a:close/>
                  <a:moveTo>
                    <a:pt x="11147" y="0"/>
                  </a:moveTo>
                  <a:lnTo>
                    <a:pt x="10517" y="49"/>
                  </a:lnTo>
                  <a:lnTo>
                    <a:pt x="9887" y="146"/>
                  </a:lnTo>
                  <a:lnTo>
                    <a:pt x="9306" y="291"/>
                  </a:lnTo>
                  <a:lnTo>
                    <a:pt x="8772" y="485"/>
                  </a:lnTo>
                  <a:lnTo>
                    <a:pt x="8191" y="776"/>
                  </a:lnTo>
                  <a:lnTo>
                    <a:pt x="7706" y="1067"/>
                  </a:lnTo>
                  <a:lnTo>
                    <a:pt x="7222" y="1406"/>
                  </a:lnTo>
                  <a:lnTo>
                    <a:pt x="6785" y="1842"/>
                  </a:lnTo>
                  <a:lnTo>
                    <a:pt x="6398" y="2278"/>
                  </a:lnTo>
                  <a:lnTo>
                    <a:pt x="6058" y="2714"/>
                  </a:lnTo>
                  <a:lnTo>
                    <a:pt x="5719" y="3247"/>
                  </a:lnTo>
                  <a:lnTo>
                    <a:pt x="5477" y="3781"/>
                  </a:lnTo>
                  <a:lnTo>
                    <a:pt x="5283" y="4362"/>
                  </a:lnTo>
                  <a:lnTo>
                    <a:pt x="5089" y="4944"/>
                  </a:lnTo>
                  <a:lnTo>
                    <a:pt x="4992" y="5574"/>
                  </a:lnTo>
                  <a:lnTo>
                    <a:pt x="4992" y="6155"/>
                  </a:lnTo>
                  <a:lnTo>
                    <a:pt x="5041" y="6979"/>
                  </a:lnTo>
                  <a:lnTo>
                    <a:pt x="5186" y="7755"/>
                  </a:lnTo>
                  <a:lnTo>
                    <a:pt x="5428" y="8530"/>
                  </a:lnTo>
                  <a:lnTo>
                    <a:pt x="5768" y="9209"/>
                  </a:lnTo>
                  <a:lnTo>
                    <a:pt x="679" y="12795"/>
                  </a:lnTo>
                  <a:lnTo>
                    <a:pt x="388" y="12989"/>
                  </a:lnTo>
                  <a:lnTo>
                    <a:pt x="194" y="13280"/>
                  </a:lnTo>
                  <a:lnTo>
                    <a:pt x="49" y="13619"/>
                  </a:lnTo>
                  <a:lnTo>
                    <a:pt x="0" y="13958"/>
                  </a:lnTo>
                  <a:lnTo>
                    <a:pt x="0" y="14297"/>
                  </a:lnTo>
                  <a:lnTo>
                    <a:pt x="49" y="14637"/>
                  </a:lnTo>
                  <a:lnTo>
                    <a:pt x="243" y="14927"/>
                  </a:lnTo>
                  <a:lnTo>
                    <a:pt x="436" y="15218"/>
                  </a:lnTo>
                  <a:lnTo>
                    <a:pt x="2133" y="16866"/>
                  </a:lnTo>
                  <a:lnTo>
                    <a:pt x="2375" y="17108"/>
                  </a:lnTo>
                  <a:lnTo>
                    <a:pt x="2714" y="17254"/>
                  </a:lnTo>
                  <a:lnTo>
                    <a:pt x="3054" y="17351"/>
                  </a:lnTo>
                  <a:lnTo>
                    <a:pt x="3393" y="17351"/>
                  </a:lnTo>
                  <a:lnTo>
                    <a:pt x="3732" y="17254"/>
                  </a:lnTo>
                  <a:lnTo>
                    <a:pt x="4023" y="17157"/>
                  </a:lnTo>
                  <a:lnTo>
                    <a:pt x="4314" y="16963"/>
                  </a:lnTo>
                  <a:lnTo>
                    <a:pt x="4556" y="16672"/>
                  </a:lnTo>
                  <a:lnTo>
                    <a:pt x="8094" y="11535"/>
                  </a:lnTo>
                  <a:lnTo>
                    <a:pt x="8821" y="11874"/>
                  </a:lnTo>
                  <a:lnTo>
                    <a:pt x="9548" y="12116"/>
                  </a:lnTo>
                  <a:lnTo>
                    <a:pt x="10323" y="12310"/>
                  </a:lnTo>
                  <a:lnTo>
                    <a:pt x="11147" y="12359"/>
                  </a:lnTo>
                  <a:lnTo>
                    <a:pt x="11777" y="12310"/>
                  </a:lnTo>
                  <a:lnTo>
                    <a:pt x="12407" y="12213"/>
                  </a:lnTo>
                  <a:lnTo>
                    <a:pt x="12989" y="12068"/>
                  </a:lnTo>
                  <a:lnTo>
                    <a:pt x="13570" y="11874"/>
                  </a:lnTo>
                  <a:lnTo>
                    <a:pt x="14104" y="11583"/>
                  </a:lnTo>
                  <a:lnTo>
                    <a:pt x="14588" y="11293"/>
                  </a:lnTo>
                  <a:lnTo>
                    <a:pt x="15073" y="10953"/>
                  </a:lnTo>
                  <a:lnTo>
                    <a:pt x="15509" y="10517"/>
                  </a:lnTo>
                  <a:lnTo>
                    <a:pt x="15897" y="10081"/>
                  </a:lnTo>
                  <a:lnTo>
                    <a:pt x="16236" y="9645"/>
                  </a:lnTo>
                  <a:lnTo>
                    <a:pt x="16575" y="9112"/>
                  </a:lnTo>
                  <a:lnTo>
                    <a:pt x="16818" y="8579"/>
                  </a:lnTo>
                  <a:lnTo>
                    <a:pt x="17060" y="7997"/>
                  </a:lnTo>
                  <a:lnTo>
                    <a:pt x="17205" y="7415"/>
                  </a:lnTo>
                  <a:lnTo>
                    <a:pt x="17302" y="6785"/>
                  </a:lnTo>
                  <a:lnTo>
                    <a:pt x="17302" y="6155"/>
                  </a:lnTo>
                  <a:lnTo>
                    <a:pt x="17302" y="5574"/>
                  </a:lnTo>
                  <a:lnTo>
                    <a:pt x="17205" y="4944"/>
                  </a:lnTo>
                  <a:lnTo>
                    <a:pt x="17060" y="4362"/>
                  </a:lnTo>
                  <a:lnTo>
                    <a:pt x="16818" y="3781"/>
                  </a:lnTo>
                  <a:lnTo>
                    <a:pt x="16575" y="3247"/>
                  </a:lnTo>
                  <a:lnTo>
                    <a:pt x="16236" y="2714"/>
                  </a:lnTo>
                  <a:lnTo>
                    <a:pt x="15897" y="2278"/>
                  </a:lnTo>
                  <a:lnTo>
                    <a:pt x="15509" y="1842"/>
                  </a:lnTo>
                  <a:lnTo>
                    <a:pt x="15073" y="1406"/>
                  </a:lnTo>
                  <a:lnTo>
                    <a:pt x="14588" y="1067"/>
                  </a:lnTo>
                  <a:lnTo>
                    <a:pt x="14104" y="776"/>
                  </a:lnTo>
                  <a:lnTo>
                    <a:pt x="13570" y="485"/>
                  </a:lnTo>
                  <a:lnTo>
                    <a:pt x="12989" y="291"/>
                  </a:lnTo>
                  <a:lnTo>
                    <a:pt x="12407" y="146"/>
                  </a:lnTo>
                  <a:lnTo>
                    <a:pt x="11777" y="49"/>
                  </a:lnTo>
                  <a:lnTo>
                    <a:pt x="111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Modeling - </a:t>
            </a:r>
            <a:r>
              <a:rPr lang="en"/>
              <a:t>Classifier</a:t>
            </a:r>
            <a:endParaRPr/>
          </a:p>
        </p:txBody>
      </p:sp>
      <p:sp>
        <p:nvSpPr>
          <p:cNvPr id="820" name="Google Shape;820;p55"/>
          <p:cNvSpPr txBox="1"/>
          <p:nvPr>
            <p:ph idx="1" type="subTitle"/>
          </p:nvPr>
        </p:nvSpPr>
        <p:spPr>
          <a:xfrm>
            <a:off x="2189800" y="1461775"/>
            <a:ext cx="53874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Algorithm trained to assign labels / categories to input data</a:t>
            </a:r>
            <a:endParaRPr/>
          </a:p>
        </p:txBody>
      </p:sp>
      <p:grpSp>
        <p:nvGrpSpPr>
          <p:cNvPr id="821" name="Google Shape;821;p55"/>
          <p:cNvGrpSpPr/>
          <p:nvPr/>
        </p:nvGrpSpPr>
        <p:grpSpPr>
          <a:xfrm>
            <a:off x="1804222" y="1480061"/>
            <a:ext cx="385579" cy="392133"/>
            <a:chOff x="1363817" y="2636227"/>
            <a:chExt cx="385579" cy="392133"/>
          </a:xfrm>
        </p:grpSpPr>
        <p:sp>
          <p:nvSpPr>
            <p:cNvPr id="822" name="Google Shape;822;p55"/>
            <p:cNvSpPr/>
            <p:nvPr/>
          </p:nvSpPr>
          <p:spPr>
            <a:xfrm>
              <a:off x="1672691" y="2704117"/>
              <a:ext cx="56997" cy="23029"/>
            </a:xfrm>
            <a:custGeom>
              <a:rect b="b" l="l" r="r" t="t"/>
              <a:pathLst>
                <a:path extrusionOk="0" h="1019" w="2522">
                  <a:moveTo>
                    <a:pt x="486" y="1"/>
                  </a:moveTo>
                  <a:lnTo>
                    <a:pt x="292" y="49"/>
                  </a:lnTo>
                  <a:lnTo>
                    <a:pt x="146" y="146"/>
                  </a:lnTo>
                  <a:lnTo>
                    <a:pt x="49" y="292"/>
                  </a:lnTo>
                  <a:lnTo>
                    <a:pt x="1" y="486"/>
                  </a:lnTo>
                  <a:lnTo>
                    <a:pt x="49" y="679"/>
                  </a:lnTo>
                  <a:lnTo>
                    <a:pt x="146" y="873"/>
                  </a:lnTo>
                  <a:lnTo>
                    <a:pt x="292" y="970"/>
                  </a:lnTo>
                  <a:lnTo>
                    <a:pt x="486" y="1019"/>
                  </a:lnTo>
                  <a:lnTo>
                    <a:pt x="1988" y="1019"/>
                  </a:lnTo>
                  <a:lnTo>
                    <a:pt x="2182" y="970"/>
                  </a:lnTo>
                  <a:lnTo>
                    <a:pt x="2376" y="873"/>
                  </a:lnTo>
                  <a:lnTo>
                    <a:pt x="2473" y="679"/>
                  </a:lnTo>
                  <a:lnTo>
                    <a:pt x="2521" y="486"/>
                  </a:lnTo>
                  <a:lnTo>
                    <a:pt x="2473" y="292"/>
                  </a:lnTo>
                  <a:lnTo>
                    <a:pt x="2376" y="146"/>
                  </a:lnTo>
                  <a:lnTo>
                    <a:pt x="2182" y="49"/>
                  </a:lnTo>
                  <a:lnTo>
                    <a:pt x="19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5"/>
            <p:cNvSpPr/>
            <p:nvPr/>
          </p:nvSpPr>
          <p:spPr>
            <a:xfrm>
              <a:off x="1665030" y="2754515"/>
              <a:ext cx="50421" cy="40544"/>
            </a:xfrm>
            <a:custGeom>
              <a:rect b="b" l="l" r="r" t="t"/>
              <a:pathLst>
                <a:path extrusionOk="0" h="1794" w="2231">
                  <a:moveTo>
                    <a:pt x="388" y="0"/>
                  </a:moveTo>
                  <a:lnTo>
                    <a:pt x="195" y="49"/>
                  </a:lnTo>
                  <a:lnTo>
                    <a:pt x="49" y="194"/>
                  </a:lnTo>
                  <a:lnTo>
                    <a:pt x="1" y="388"/>
                  </a:lnTo>
                  <a:lnTo>
                    <a:pt x="1" y="582"/>
                  </a:lnTo>
                  <a:lnTo>
                    <a:pt x="49" y="776"/>
                  </a:lnTo>
                  <a:lnTo>
                    <a:pt x="195" y="921"/>
                  </a:lnTo>
                  <a:lnTo>
                    <a:pt x="1455" y="1697"/>
                  </a:lnTo>
                  <a:lnTo>
                    <a:pt x="1649" y="1794"/>
                  </a:lnTo>
                  <a:lnTo>
                    <a:pt x="1842" y="1794"/>
                  </a:lnTo>
                  <a:lnTo>
                    <a:pt x="2036" y="1697"/>
                  </a:lnTo>
                  <a:lnTo>
                    <a:pt x="2182" y="1551"/>
                  </a:lnTo>
                  <a:lnTo>
                    <a:pt x="2230" y="1357"/>
                  </a:lnTo>
                  <a:lnTo>
                    <a:pt x="2230" y="1163"/>
                  </a:lnTo>
                  <a:lnTo>
                    <a:pt x="2182" y="1018"/>
                  </a:lnTo>
                  <a:lnTo>
                    <a:pt x="2036" y="873"/>
                  </a:lnTo>
                  <a:lnTo>
                    <a:pt x="776" y="49"/>
                  </a:lnTo>
                  <a:lnTo>
                    <a:pt x="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5"/>
            <p:cNvSpPr/>
            <p:nvPr/>
          </p:nvSpPr>
          <p:spPr>
            <a:xfrm>
              <a:off x="1665030" y="2636227"/>
              <a:ext cx="50421" cy="40544"/>
            </a:xfrm>
            <a:custGeom>
              <a:rect b="b" l="l" r="r" t="t"/>
              <a:pathLst>
                <a:path extrusionOk="0" h="1794" w="2231">
                  <a:moveTo>
                    <a:pt x="1649" y="0"/>
                  </a:moveTo>
                  <a:lnTo>
                    <a:pt x="1455" y="49"/>
                  </a:lnTo>
                  <a:lnTo>
                    <a:pt x="195" y="872"/>
                  </a:lnTo>
                  <a:lnTo>
                    <a:pt x="49" y="1018"/>
                  </a:lnTo>
                  <a:lnTo>
                    <a:pt x="1" y="1212"/>
                  </a:lnTo>
                  <a:lnTo>
                    <a:pt x="1" y="1406"/>
                  </a:lnTo>
                  <a:lnTo>
                    <a:pt x="49" y="1551"/>
                  </a:lnTo>
                  <a:lnTo>
                    <a:pt x="146" y="1696"/>
                  </a:lnTo>
                  <a:lnTo>
                    <a:pt x="243" y="1745"/>
                  </a:lnTo>
                  <a:lnTo>
                    <a:pt x="388" y="1793"/>
                  </a:lnTo>
                  <a:lnTo>
                    <a:pt x="631" y="1793"/>
                  </a:lnTo>
                  <a:lnTo>
                    <a:pt x="776" y="1745"/>
                  </a:lnTo>
                  <a:lnTo>
                    <a:pt x="2036" y="921"/>
                  </a:lnTo>
                  <a:lnTo>
                    <a:pt x="2182" y="776"/>
                  </a:lnTo>
                  <a:lnTo>
                    <a:pt x="2230" y="582"/>
                  </a:lnTo>
                  <a:lnTo>
                    <a:pt x="2230" y="388"/>
                  </a:lnTo>
                  <a:lnTo>
                    <a:pt x="2182" y="242"/>
                  </a:lnTo>
                  <a:lnTo>
                    <a:pt x="2036" y="97"/>
                  </a:lnTo>
                  <a:lnTo>
                    <a:pt x="18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5"/>
            <p:cNvSpPr/>
            <p:nvPr/>
          </p:nvSpPr>
          <p:spPr>
            <a:xfrm>
              <a:off x="1383547" y="2704117"/>
              <a:ext cx="56975" cy="23029"/>
            </a:xfrm>
            <a:custGeom>
              <a:rect b="b" l="l" r="r" t="t"/>
              <a:pathLst>
                <a:path extrusionOk="0" h="1019" w="2521">
                  <a:moveTo>
                    <a:pt x="485" y="1"/>
                  </a:moveTo>
                  <a:lnTo>
                    <a:pt x="291" y="49"/>
                  </a:lnTo>
                  <a:lnTo>
                    <a:pt x="146" y="146"/>
                  </a:lnTo>
                  <a:lnTo>
                    <a:pt x="49" y="292"/>
                  </a:lnTo>
                  <a:lnTo>
                    <a:pt x="0" y="486"/>
                  </a:lnTo>
                  <a:lnTo>
                    <a:pt x="49" y="679"/>
                  </a:lnTo>
                  <a:lnTo>
                    <a:pt x="146" y="873"/>
                  </a:lnTo>
                  <a:lnTo>
                    <a:pt x="291" y="970"/>
                  </a:lnTo>
                  <a:lnTo>
                    <a:pt x="485" y="1019"/>
                  </a:lnTo>
                  <a:lnTo>
                    <a:pt x="1987" y="1019"/>
                  </a:lnTo>
                  <a:lnTo>
                    <a:pt x="2181" y="970"/>
                  </a:lnTo>
                  <a:lnTo>
                    <a:pt x="2327" y="873"/>
                  </a:lnTo>
                  <a:lnTo>
                    <a:pt x="2472" y="679"/>
                  </a:lnTo>
                  <a:lnTo>
                    <a:pt x="2520" y="486"/>
                  </a:lnTo>
                  <a:lnTo>
                    <a:pt x="2472" y="292"/>
                  </a:lnTo>
                  <a:lnTo>
                    <a:pt x="2327" y="146"/>
                  </a:lnTo>
                  <a:lnTo>
                    <a:pt x="2181" y="49"/>
                  </a:lnTo>
                  <a:lnTo>
                    <a:pt x="19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5"/>
            <p:cNvSpPr/>
            <p:nvPr/>
          </p:nvSpPr>
          <p:spPr>
            <a:xfrm>
              <a:off x="1396677" y="2754515"/>
              <a:ext cx="51505" cy="40544"/>
            </a:xfrm>
            <a:custGeom>
              <a:rect b="b" l="l" r="r" t="t"/>
              <a:pathLst>
                <a:path extrusionOk="0" h="1794" w="2279">
                  <a:moveTo>
                    <a:pt x="1697" y="0"/>
                  </a:moveTo>
                  <a:lnTo>
                    <a:pt x="1503" y="49"/>
                  </a:lnTo>
                  <a:lnTo>
                    <a:pt x="243" y="873"/>
                  </a:lnTo>
                  <a:lnTo>
                    <a:pt x="98" y="1018"/>
                  </a:lnTo>
                  <a:lnTo>
                    <a:pt x="1" y="1163"/>
                  </a:lnTo>
                  <a:lnTo>
                    <a:pt x="1" y="1357"/>
                  </a:lnTo>
                  <a:lnTo>
                    <a:pt x="98" y="1551"/>
                  </a:lnTo>
                  <a:lnTo>
                    <a:pt x="146" y="1648"/>
                  </a:lnTo>
                  <a:lnTo>
                    <a:pt x="292" y="1745"/>
                  </a:lnTo>
                  <a:lnTo>
                    <a:pt x="389" y="1794"/>
                  </a:lnTo>
                  <a:lnTo>
                    <a:pt x="631" y="1794"/>
                  </a:lnTo>
                  <a:lnTo>
                    <a:pt x="776" y="1697"/>
                  </a:lnTo>
                  <a:lnTo>
                    <a:pt x="2036" y="921"/>
                  </a:lnTo>
                  <a:lnTo>
                    <a:pt x="2182" y="776"/>
                  </a:lnTo>
                  <a:lnTo>
                    <a:pt x="2279" y="582"/>
                  </a:lnTo>
                  <a:lnTo>
                    <a:pt x="2279" y="388"/>
                  </a:lnTo>
                  <a:lnTo>
                    <a:pt x="2182" y="194"/>
                  </a:lnTo>
                  <a:lnTo>
                    <a:pt x="2036" y="49"/>
                  </a:lnTo>
                  <a:lnTo>
                    <a:pt x="18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5"/>
            <p:cNvSpPr/>
            <p:nvPr/>
          </p:nvSpPr>
          <p:spPr>
            <a:xfrm>
              <a:off x="1396677" y="2636227"/>
              <a:ext cx="51505" cy="40544"/>
            </a:xfrm>
            <a:custGeom>
              <a:rect b="b" l="l" r="r" t="t"/>
              <a:pathLst>
                <a:path extrusionOk="0" h="1794" w="2279">
                  <a:moveTo>
                    <a:pt x="389" y="0"/>
                  </a:moveTo>
                  <a:lnTo>
                    <a:pt x="243" y="97"/>
                  </a:lnTo>
                  <a:lnTo>
                    <a:pt x="98" y="242"/>
                  </a:lnTo>
                  <a:lnTo>
                    <a:pt x="1" y="388"/>
                  </a:lnTo>
                  <a:lnTo>
                    <a:pt x="1" y="582"/>
                  </a:lnTo>
                  <a:lnTo>
                    <a:pt x="98" y="776"/>
                  </a:lnTo>
                  <a:lnTo>
                    <a:pt x="243" y="921"/>
                  </a:lnTo>
                  <a:lnTo>
                    <a:pt x="1503" y="1745"/>
                  </a:lnTo>
                  <a:lnTo>
                    <a:pt x="1600" y="1793"/>
                  </a:lnTo>
                  <a:lnTo>
                    <a:pt x="1891" y="1793"/>
                  </a:lnTo>
                  <a:lnTo>
                    <a:pt x="1988" y="1745"/>
                  </a:lnTo>
                  <a:lnTo>
                    <a:pt x="2085" y="1696"/>
                  </a:lnTo>
                  <a:lnTo>
                    <a:pt x="2182" y="1551"/>
                  </a:lnTo>
                  <a:lnTo>
                    <a:pt x="2279" y="1406"/>
                  </a:lnTo>
                  <a:lnTo>
                    <a:pt x="2279" y="1212"/>
                  </a:lnTo>
                  <a:lnTo>
                    <a:pt x="2182" y="1018"/>
                  </a:lnTo>
                  <a:lnTo>
                    <a:pt x="2036" y="872"/>
                  </a:lnTo>
                  <a:lnTo>
                    <a:pt x="776" y="49"/>
                  </a:lnTo>
                  <a:lnTo>
                    <a:pt x="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5"/>
            <p:cNvSpPr/>
            <p:nvPr/>
          </p:nvSpPr>
          <p:spPr>
            <a:xfrm>
              <a:off x="1363817" y="2636227"/>
              <a:ext cx="385579" cy="392133"/>
            </a:xfrm>
            <a:custGeom>
              <a:rect b="b" l="l" r="r" t="t"/>
              <a:pathLst>
                <a:path extrusionOk="0" h="17351" w="17061">
                  <a:moveTo>
                    <a:pt x="9161" y="1018"/>
                  </a:moveTo>
                  <a:lnTo>
                    <a:pt x="9645" y="1066"/>
                  </a:lnTo>
                  <a:lnTo>
                    <a:pt x="10082" y="1163"/>
                  </a:lnTo>
                  <a:lnTo>
                    <a:pt x="10469" y="1406"/>
                  </a:lnTo>
                  <a:lnTo>
                    <a:pt x="10809" y="1696"/>
                  </a:lnTo>
                  <a:lnTo>
                    <a:pt x="11099" y="2036"/>
                  </a:lnTo>
                  <a:lnTo>
                    <a:pt x="11342" y="2423"/>
                  </a:lnTo>
                  <a:lnTo>
                    <a:pt x="11487" y="2860"/>
                  </a:lnTo>
                  <a:lnTo>
                    <a:pt x="11536" y="3296"/>
                  </a:lnTo>
                  <a:lnTo>
                    <a:pt x="11487" y="3780"/>
                  </a:lnTo>
                  <a:lnTo>
                    <a:pt x="11342" y="4265"/>
                  </a:lnTo>
                  <a:lnTo>
                    <a:pt x="11099" y="4653"/>
                  </a:lnTo>
                  <a:lnTo>
                    <a:pt x="10809" y="5040"/>
                  </a:lnTo>
                  <a:lnTo>
                    <a:pt x="10518" y="5331"/>
                  </a:lnTo>
                  <a:lnTo>
                    <a:pt x="10275" y="5622"/>
                  </a:lnTo>
                  <a:lnTo>
                    <a:pt x="10082" y="5961"/>
                  </a:lnTo>
                  <a:lnTo>
                    <a:pt x="9888" y="6301"/>
                  </a:lnTo>
                  <a:lnTo>
                    <a:pt x="9742" y="6640"/>
                  </a:lnTo>
                  <a:lnTo>
                    <a:pt x="9597" y="7028"/>
                  </a:lnTo>
                  <a:lnTo>
                    <a:pt x="9500" y="7367"/>
                  </a:lnTo>
                  <a:lnTo>
                    <a:pt x="9452" y="7754"/>
                  </a:lnTo>
                  <a:lnTo>
                    <a:pt x="9015" y="7754"/>
                  </a:lnTo>
                  <a:lnTo>
                    <a:pt x="9015" y="4944"/>
                  </a:lnTo>
                  <a:lnTo>
                    <a:pt x="9452" y="4798"/>
                  </a:lnTo>
                  <a:lnTo>
                    <a:pt x="9888" y="4556"/>
                  </a:lnTo>
                  <a:lnTo>
                    <a:pt x="9985" y="4410"/>
                  </a:lnTo>
                  <a:lnTo>
                    <a:pt x="10082" y="4217"/>
                  </a:lnTo>
                  <a:lnTo>
                    <a:pt x="10082" y="4023"/>
                  </a:lnTo>
                  <a:lnTo>
                    <a:pt x="9985" y="3829"/>
                  </a:lnTo>
                  <a:lnTo>
                    <a:pt x="9839" y="3732"/>
                  </a:lnTo>
                  <a:lnTo>
                    <a:pt x="9645" y="3635"/>
                  </a:lnTo>
                  <a:lnTo>
                    <a:pt x="9452" y="3635"/>
                  </a:lnTo>
                  <a:lnTo>
                    <a:pt x="9258" y="3732"/>
                  </a:lnTo>
                  <a:lnTo>
                    <a:pt x="9112" y="3829"/>
                  </a:lnTo>
                  <a:lnTo>
                    <a:pt x="8918" y="3926"/>
                  </a:lnTo>
                  <a:lnTo>
                    <a:pt x="8725" y="3974"/>
                  </a:lnTo>
                  <a:lnTo>
                    <a:pt x="8337" y="3974"/>
                  </a:lnTo>
                  <a:lnTo>
                    <a:pt x="8143" y="3926"/>
                  </a:lnTo>
                  <a:lnTo>
                    <a:pt x="7949" y="3829"/>
                  </a:lnTo>
                  <a:lnTo>
                    <a:pt x="7755" y="3732"/>
                  </a:lnTo>
                  <a:lnTo>
                    <a:pt x="7610" y="3635"/>
                  </a:lnTo>
                  <a:lnTo>
                    <a:pt x="7416" y="3635"/>
                  </a:lnTo>
                  <a:lnTo>
                    <a:pt x="7222" y="3732"/>
                  </a:lnTo>
                  <a:lnTo>
                    <a:pt x="7077" y="3829"/>
                  </a:lnTo>
                  <a:lnTo>
                    <a:pt x="6980" y="4023"/>
                  </a:lnTo>
                  <a:lnTo>
                    <a:pt x="6980" y="4217"/>
                  </a:lnTo>
                  <a:lnTo>
                    <a:pt x="7028" y="4410"/>
                  </a:lnTo>
                  <a:lnTo>
                    <a:pt x="7174" y="4556"/>
                  </a:lnTo>
                  <a:lnTo>
                    <a:pt x="7561" y="4798"/>
                  </a:lnTo>
                  <a:lnTo>
                    <a:pt x="7998" y="4944"/>
                  </a:lnTo>
                  <a:lnTo>
                    <a:pt x="7998" y="7754"/>
                  </a:lnTo>
                  <a:lnTo>
                    <a:pt x="7561" y="7754"/>
                  </a:lnTo>
                  <a:lnTo>
                    <a:pt x="7513" y="7415"/>
                  </a:lnTo>
                  <a:lnTo>
                    <a:pt x="7416" y="7028"/>
                  </a:lnTo>
                  <a:lnTo>
                    <a:pt x="7271" y="6640"/>
                  </a:lnTo>
                  <a:lnTo>
                    <a:pt x="7125" y="6301"/>
                  </a:lnTo>
                  <a:lnTo>
                    <a:pt x="6931" y="5961"/>
                  </a:lnTo>
                  <a:lnTo>
                    <a:pt x="6737" y="5622"/>
                  </a:lnTo>
                  <a:lnTo>
                    <a:pt x="6495" y="5283"/>
                  </a:lnTo>
                  <a:lnTo>
                    <a:pt x="6204" y="4992"/>
                  </a:lnTo>
                  <a:lnTo>
                    <a:pt x="5914" y="4653"/>
                  </a:lnTo>
                  <a:lnTo>
                    <a:pt x="5671" y="4265"/>
                  </a:lnTo>
                  <a:lnTo>
                    <a:pt x="5574" y="3829"/>
                  </a:lnTo>
                  <a:lnTo>
                    <a:pt x="5526" y="3344"/>
                  </a:lnTo>
                  <a:lnTo>
                    <a:pt x="5526" y="2860"/>
                  </a:lnTo>
                  <a:lnTo>
                    <a:pt x="5671" y="2423"/>
                  </a:lnTo>
                  <a:lnTo>
                    <a:pt x="5914" y="2036"/>
                  </a:lnTo>
                  <a:lnTo>
                    <a:pt x="6204" y="1696"/>
                  </a:lnTo>
                  <a:lnTo>
                    <a:pt x="6544" y="1406"/>
                  </a:lnTo>
                  <a:lnTo>
                    <a:pt x="6931" y="1163"/>
                  </a:lnTo>
                  <a:lnTo>
                    <a:pt x="7368" y="1066"/>
                  </a:lnTo>
                  <a:lnTo>
                    <a:pt x="7852" y="1018"/>
                  </a:lnTo>
                  <a:close/>
                  <a:moveTo>
                    <a:pt x="9452" y="8772"/>
                  </a:moveTo>
                  <a:lnTo>
                    <a:pt x="9452" y="9596"/>
                  </a:lnTo>
                  <a:lnTo>
                    <a:pt x="8531" y="10517"/>
                  </a:lnTo>
                  <a:lnTo>
                    <a:pt x="7610" y="9596"/>
                  </a:lnTo>
                  <a:lnTo>
                    <a:pt x="7610" y="8772"/>
                  </a:lnTo>
                  <a:close/>
                  <a:moveTo>
                    <a:pt x="7077" y="10565"/>
                  </a:moveTo>
                  <a:lnTo>
                    <a:pt x="7804" y="11244"/>
                  </a:lnTo>
                  <a:lnTo>
                    <a:pt x="6059" y="12989"/>
                  </a:lnTo>
                  <a:lnTo>
                    <a:pt x="5332" y="12310"/>
                  </a:lnTo>
                  <a:lnTo>
                    <a:pt x="7077" y="10565"/>
                  </a:lnTo>
                  <a:close/>
                  <a:moveTo>
                    <a:pt x="9936" y="10565"/>
                  </a:moveTo>
                  <a:lnTo>
                    <a:pt x="11681" y="12310"/>
                  </a:lnTo>
                  <a:lnTo>
                    <a:pt x="10954" y="12989"/>
                  </a:lnTo>
                  <a:lnTo>
                    <a:pt x="9209" y="11244"/>
                  </a:lnTo>
                  <a:lnTo>
                    <a:pt x="9936" y="10565"/>
                  </a:lnTo>
                  <a:close/>
                  <a:moveTo>
                    <a:pt x="7998" y="12504"/>
                  </a:moveTo>
                  <a:lnTo>
                    <a:pt x="7998" y="16333"/>
                  </a:lnTo>
                  <a:lnTo>
                    <a:pt x="1212" y="16333"/>
                  </a:lnTo>
                  <a:lnTo>
                    <a:pt x="2085" y="14103"/>
                  </a:lnTo>
                  <a:lnTo>
                    <a:pt x="2376" y="13716"/>
                  </a:lnTo>
                  <a:lnTo>
                    <a:pt x="2715" y="13376"/>
                  </a:lnTo>
                  <a:lnTo>
                    <a:pt x="3103" y="13134"/>
                  </a:lnTo>
                  <a:lnTo>
                    <a:pt x="3490" y="12989"/>
                  </a:lnTo>
                  <a:lnTo>
                    <a:pt x="4314" y="12698"/>
                  </a:lnTo>
                  <a:lnTo>
                    <a:pt x="5720" y="14103"/>
                  </a:lnTo>
                  <a:lnTo>
                    <a:pt x="5865" y="14200"/>
                  </a:lnTo>
                  <a:lnTo>
                    <a:pt x="6059" y="14249"/>
                  </a:lnTo>
                  <a:lnTo>
                    <a:pt x="6253" y="14200"/>
                  </a:lnTo>
                  <a:lnTo>
                    <a:pt x="6447" y="14103"/>
                  </a:lnTo>
                  <a:lnTo>
                    <a:pt x="7998" y="12504"/>
                  </a:lnTo>
                  <a:close/>
                  <a:moveTo>
                    <a:pt x="9015" y="12504"/>
                  </a:moveTo>
                  <a:lnTo>
                    <a:pt x="10615" y="14103"/>
                  </a:lnTo>
                  <a:lnTo>
                    <a:pt x="10760" y="14200"/>
                  </a:lnTo>
                  <a:lnTo>
                    <a:pt x="10954" y="14249"/>
                  </a:lnTo>
                  <a:lnTo>
                    <a:pt x="11148" y="14200"/>
                  </a:lnTo>
                  <a:lnTo>
                    <a:pt x="11342" y="14103"/>
                  </a:lnTo>
                  <a:lnTo>
                    <a:pt x="12699" y="12698"/>
                  </a:lnTo>
                  <a:lnTo>
                    <a:pt x="13523" y="12989"/>
                  </a:lnTo>
                  <a:lnTo>
                    <a:pt x="13959" y="13134"/>
                  </a:lnTo>
                  <a:lnTo>
                    <a:pt x="14346" y="13376"/>
                  </a:lnTo>
                  <a:lnTo>
                    <a:pt x="14686" y="13716"/>
                  </a:lnTo>
                  <a:lnTo>
                    <a:pt x="14928" y="14103"/>
                  </a:lnTo>
                  <a:lnTo>
                    <a:pt x="15800" y="16333"/>
                  </a:lnTo>
                  <a:lnTo>
                    <a:pt x="9015" y="16333"/>
                  </a:lnTo>
                  <a:lnTo>
                    <a:pt x="9015" y="12504"/>
                  </a:lnTo>
                  <a:close/>
                  <a:moveTo>
                    <a:pt x="7513" y="0"/>
                  </a:moveTo>
                  <a:lnTo>
                    <a:pt x="7174" y="49"/>
                  </a:lnTo>
                  <a:lnTo>
                    <a:pt x="6883" y="146"/>
                  </a:lnTo>
                  <a:lnTo>
                    <a:pt x="6544" y="242"/>
                  </a:lnTo>
                  <a:lnTo>
                    <a:pt x="6253" y="388"/>
                  </a:lnTo>
                  <a:lnTo>
                    <a:pt x="5962" y="533"/>
                  </a:lnTo>
                  <a:lnTo>
                    <a:pt x="5720" y="727"/>
                  </a:lnTo>
                  <a:lnTo>
                    <a:pt x="5477" y="969"/>
                  </a:lnTo>
                  <a:lnTo>
                    <a:pt x="5235" y="1212"/>
                  </a:lnTo>
                  <a:lnTo>
                    <a:pt x="5041" y="1503"/>
                  </a:lnTo>
                  <a:lnTo>
                    <a:pt x="4896" y="1745"/>
                  </a:lnTo>
                  <a:lnTo>
                    <a:pt x="4750" y="2036"/>
                  </a:lnTo>
                  <a:lnTo>
                    <a:pt x="4653" y="2375"/>
                  </a:lnTo>
                  <a:lnTo>
                    <a:pt x="4557" y="2666"/>
                  </a:lnTo>
                  <a:lnTo>
                    <a:pt x="4508" y="3005"/>
                  </a:lnTo>
                  <a:lnTo>
                    <a:pt x="4508" y="3344"/>
                  </a:lnTo>
                  <a:lnTo>
                    <a:pt x="4508" y="3683"/>
                  </a:lnTo>
                  <a:lnTo>
                    <a:pt x="4557" y="4023"/>
                  </a:lnTo>
                  <a:lnTo>
                    <a:pt x="4653" y="4313"/>
                  </a:lnTo>
                  <a:lnTo>
                    <a:pt x="4750" y="4653"/>
                  </a:lnTo>
                  <a:lnTo>
                    <a:pt x="4896" y="4944"/>
                  </a:lnTo>
                  <a:lnTo>
                    <a:pt x="5090" y="5234"/>
                  </a:lnTo>
                  <a:lnTo>
                    <a:pt x="5284" y="5477"/>
                  </a:lnTo>
                  <a:lnTo>
                    <a:pt x="5477" y="5767"/>
                  </a:lnTo>
                  <a:lnTo>
                    <a:pt x="5768" y="6010"/>
                  </a:lnTo>
                  <a:lnTo>
                    <a:pt x="5962" y="6301"/>
                  </a:lnTo>
                  <a:lnTo>
                    <a:pt x="6156" y="6591"/>
                  </a:lnTo>
                  <a:lnTo>
                    <a:pt x="6301" y="6931"/>
                  </a:lnTo>
                  <a:lnTo>
                    <a:pt x="6447" y="7221"/>
                  </a:lnTo>
                  <a:lnTo>
                    <a:pt x="6495" y="7609"/>
                  </a:lnTo>
                  <a:lnTo>
                    <a:pt x="6592" y="7948"/>
                  </a:lnTo>
                  <a:lnTo>
                    <a:pt x="6592" y="8288"/>
                  </a:lnTo>
                  <a:lnTo>
                    <a:pt x="6592" y="9596"/>
                  </a:lnTo>
                  <a:lnTo>
                    <a:pt x="4653" y="11583"/>
                  </a:lnTo>
                  <a:lnTo>
                    <a:pt x="3200" y="11971"/>
                  </a:lnTo>
                  <a:lnTo>
                    <a:pt x="2909" y="12116"/>
                  </a:lnTo>
                  <a:lnTo>
                    <a:pt x="2618" y="12262"/>
                  </a:lnTo>
                  <a:lnTo>
                    <a:pt x="2327" y="12407"/>
                  </a:lnTo>
                  <a:lnTo>
                    <a:pt x="2036" y="12601"/>
                  </a:lnTo>
                  <a:lnTo>
                    <a:pt x="1794" y="12843"/>
                  </a:lnTo>
                  <a:lnTo>
                    <a:pt x="1552" y="13086"/>
                  </a:lnTo>
                  <a:lnTo>
                    <a:pt x="1358" y="13328"/>
                  </a:lnTo>
                  <a:lnTo>
                    <a:pt x="1212" y="13619"/>
                  </a:lnTo>
                  <a:lnTo>
                    <a:pt x="1164" y="13667"/>
                  </a:lnTo>
                  <a:lnTo>
                    <a:pt x="1" y="16624"/>
                  </a:lnTo>
                  <a:lnTo>
                    <a:pt x="1" y="16769"/>
                  </a:lnTo>
                  <a:lnTo>
                    <a:pt x="1" y="16866"/>
                  </a:lnTo>
                  <a:lnTo>
                    <a:pt x="1" y="17011"/>
                  </a:lnTo>
                  <a:lnTo>
                    <a:pt x="49" y="17108"/>
                  </a:lnTo>
                  <a:lnTo>
                    <a:pt x="146" y="17205"/>
                  </a:lnTo>
                  <a:lnTo>
                    <a:pt x="243" y="17254"/>
                  </a:lnTo>
                  <a:lnTo>
                    <a:pt x="389" y="17302"/>
                  </a:lnTo>
                  <a:lnTo>
                    <a:pt x="485" y="17351"/>
                  </a:lnTo>
                  <a:lnTo>
                    <a:pt x="16527" y="17351"/>
                  </a:lnTo>
                  <a:lnTo>
                    <a:pt x="16673" y="17302"/>
                  </a:lnTo>
                  <a:lnTo>
                    <a:pt x="16770" y="17254"/>
                  </a:lnTo>
                  <a:lnTo>
                    <a:pt x="16867" y="17205"/>
                  </a:lnTo>
                  <a:lnTo>
                    <a:pt x="16964" y="17108"/>
                  </a:lnTo>
                  <a:lnTo>
                    <a:pt x="17012" y="17011"/>
                  </a:lnTo>
                  <a:lnTo>
                    <a:pt x="17061" y="16866"/>
                  </a:lnTo>
                  <a:lnTo>
                    <a:pt x="17061" y="16769"/>
                  </a:lnTo>
                  <a:lnTo>
                    <a:pt x="17012" y="16624"/>
                  </a:lnTo>
                  <a:lnTo>
                    <a:pt x="15897" y="13667"/>
                  </a:lnTo>
                  <a:lnTo>
                    <a:pt x="15849" y="13619"/>
                  </a:lnTo>
                  <a:lnTo>
                    <a:pt x="15655" y="13328"/>
                  </a:lnTo>
                  <a:lnTo>
                    <a:pt x="15461" y="13086"/>
                  </a:lnTo>
                  <a:lnTo>
                    <a:pt x="15219" y="12843"/>
                  </a:lnTo>
                  <a:lnTo>
                    <a:pt x="14977" y="12601"/>
                  </a:lnTo>
                  <a:lnTo>
                    <a:pt x="14734" y="12407"/>
                  </a:lnTo>
                  <a:lnTo>
                    <a:pt x="14443" y="12262"/>
                  </a:lnTo>
                  <a:lnTo>
                    <a:pt x="14153" y="12116"/>
                  </a:lnTo>
                  <a:lnTo>
                    <a:pt x="13813" y="11971"/>
                  </a:lnTo>
                  <a:lnTo>
                    <a:pt x="12408" y="11583"/>
                  </a:lnTo>
                  <a:lnTo>
                    <a:pt x="10469" y="9596"/>
                  </a:lnTo>
                  <a:lnTo>
                    <a:pt x="10469" y="8288"/>
                  </a:lnTo>
                  <a:lnTo>
                    <a:pt x="10469" y="7948"/>
                  </a:lnTo>
                  <a:lnTo>
                    <a:pt x="10518" y="7561"/>
                  </a:lnTo>
                  <a:lnTo>
                    <a:pt x="10615" y="7221"/>
                  </a:lnTo>
                  <a:lnTo>
                    <a:pt x="10712" y="6931"/>
                  </a:lnTo>
                  <a:lnTo>
                    <a:pt x="10857" y="6591"/>
                  </a:lnTo>
                  <a:lnTo>
                    <a:pt x="11051" y="6301"/>
                  </a:lnTo>
                  <a:lnTo>
                    <a:pt x="11293" y="6010"/>
                  </a:lnTo>
                  <a:lnTo>
                    <a:pt x="11536" y="5767"/>
                  </a:lnTo>
                  <a:lnTo>
                    <a:pt x="11729" y="5525"/>
                  </a:lnTo>
                  <a:lnTo>
                    <a:pt x="11972" y="5234"/>
                  </a:lnTo>
                  <a:lnTo>
                    <a:pt x="12117" y="4944"/>
                  </a:lnTo>
                  <a:lnTo>
                    <a:pt x="12311" y="4653"/>
                  </a:lnTo>
                  <a:lnTo>
                    <a:pt x="12408" y="4313"/>
                  </a:lnTo>
                  <a:lnTo>
                    <a:pt x="12505" y="3974"/>
                  </a:lnTo>
                  <a:lnTo>
                    <a:pt x="12553" y="3635"/>
                  </a:lnTo>
                  <a:lnTo>
                    <a:pt x="12553" y="3296"/>
                  </a:lnTo>
                  <a:lnTo>
                    <a:pt x="12505" y="2956"/>
                  </a:lnTo>
                  <a:lnTo>
                    <a:pt x="12456" y="2617"/>
                  </a:lnTo>
                  <a:lnTo>
                    <a:pt x="12408" y="2326"/>
                  </a:lnTo>
                  <a:lnTo>
                    <a:pt x="12262" y="2036"/>
                  </a:lnTo>
                  <a:lnTo>
                    <a:pt x="12117" y="1745"/>
                  </a:lnTo>
                  <a:lnTo>
                    <a:pt x="11972" y="1454"/>
                  </a:lnTo>
                  <a:lnTo>
                    <a:pt x="11778" y="1212"/>
                  </a:lnTo>
                  <a:lnTo>
                    <a:pt x="11536" y="969"/>
                  </a:lnTo>
                  <a:lnTo>
                    <a:pt x="11293" y="727"/>
                  </a:lnTo>
                  <a:lnTo>
                    <a:pt x="11051" y="533"/>
                  </a:lnTo>
                  <a:lnTo>
                    <a:pt x="10760" y="388"/>
                  </a:lnTo>
                  <a:lnTo>
                    <a:pt x="10469" y="242"/>
                  </a:lnTo>
                  <a:lnTo>
                    <a:pt x="10178" y="146"/>
                  </a:lnTo>
                  <a:lnTo>
                    <a:pt x="9839" y="49"/>
                  </a:lnTo>
                  <a:lnTo>
                    <a:pt x="95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 name="Google Shape;829;p55"/>
          <p:cNvSpPr txBox="1"/>
          <p:nvPr>
            <p:ph idx="4" type="subTitle"/>
          </p:nvPr>
        </p:nvSpPr>
        <p:spPr>
          <a:xfrm>
            <a:off x="1128674" y="2551313"/>
            <a:ext cx="2266200" cy="4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100"/>
              <a:t>Multinomial Naive Bayes</a:t>
            </a:r>
            <a:endParaRPr b="0" sz="2100"/>
          </a:p>
        </p:txBody>
      </p:sp>
      <p:sp>
        <p:nvSpPr>
          <p:cNvPr id="830" name="Google Shape;830;p55"/>
          <p:cNvSpPr txBox="1"/>
          <p:nvPr>
            <p:ph idx="5" type="subTitle"/>
          </p:nvPr>
        </p:nvSpPr>
        <p:spPr>
          <a:xfrm>
            <a:off x="3599213" y="2551313"/>
            <a:ext cx="2265900" cy="4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100"/>
              <a:t>Logistic Regression</a:t>
            </a:r>
            <a:endParaRPr b="0" sz="2100"/>
          </a:p>
        </p:txBody>
      </p:sp>
      <p:sp>
        <p:nvSpPr>
          <p:cNvPr id="831" name="Google Shape;831;p55"/>
          <p:cNvSpPr txBox="1"/>
          <p:nvPr>
            <p:ph idx="4294967295" type="subTitle"/>
          </p:nvPr>
        </p:nvSpPr>
        <p:spPr>
          <a:xfrm>
            <a:off x="6069525" y="2551313"/>
            <a:ext cx="2265900" cy="4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100"/>
              <a:t>K-Nearest Neighbors</a:t>
            </a:r>
            <a:endParaRPr b="0" sz="2100"/>
          </a:p>
        </p:txBody>
      </p:sp>
      <p:sp>
        <p:nvSpPr>
          <p:cNvPr id="832" name="Google Shape;832;p55"/>
          <p:cNvSpPr txBox="1"/>
          <p:nvPr>
            <p:ph idx="3" type="subTitle"/>
          </p:nvPr>
        </p:nvSpPr>
        <p:spPr>
          <a:xfrm>
            <a:off x="1128674" y="3825800"/>
            <a:ext cx="2266200" cy="4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100"/>
              <a:t>Random </a:t>
            </a:r>
            <a:endParaRPr b="0" sz="2100"/>
          </a:p>
          <a:p>
            <a:pPr indent="0" lvl="0" marL="0" rtl="0" algn="ctr">
              <a:spcBef>
                <a:spcPts val="0"/>
              </a:spcBef>
              <a:spcAft>
                <a:spcPts val="0"/>
              </a:spcAft>
              <a:buNone/>
            </a:pPr>
            <a:r>
              <a:rPr b="0" lang="en" sz="2100"/>
              <a:t>Forest</a:t>
            </a:r>
            <a:endParaRPr b="0" sz="2100"/>
          </a:p>
        </p:txBody>
      </p:sp>
      <p:sp>
        <p:nvSpPr>
          <p:cNvPr id="833" name="Google Shape;833;p55"/>
          <p:cNvSpPr txBox="1"/>
          <p:nvPr>
            <p:ph idx="4294967295" type="subTitle"/>
          </p:nvPr>
        </p:nvSpPr>
        <p:spPr>
          <a:xfrm>
            <a:off x="3599213" y="3825800"/>
            <a:ext cx="2265900" cy="4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100"/>
              <a:t>Bootstrap Aggregating</a:t>
            </a:r>
            <a:endParaRPr b="0" sz="2100"/>
          </a:p>
        </p:txBody>
      </p:sp>
      <p:sp>
        <p:nvSpPr>
          <p:cNvPr id="834" name="Google Shape;834;p55"/>
          <p:cNvSpPr txBox="1"/>
          <p:nvPr>
            <p:ph idx="4294967295" type="subTitle"/>
          </p:nvPr>
        </p:nvSpPr>
        <p:spPr>
          <a:xfrm>
            <a:off x="6069525" y="3825800"/>
            <a:ext cx="2265900" cy="4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100"/>
              <a:t>Gradient Boosting</a:t>
            </a:r>
            <a:endParaRPr b="0"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56"/>
          <p:cNvSpPr txBox="1"/>
          <p:nvPr>
            <p:ph type="title"/>
          </p:nvPr>
        </p:nvSpPr>
        <p:spPr>
          <a:xfrm>
            <a:off x="720000" y="64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Model</a:t>
            </a:r>
            <a:endParaRPr/>
          </a:p>
        </p:txBody>
      </p:sp>
      <p:sp>
        <p:nvSpPr>
          <p:cNvPr id="840" name="Google Shape;840;p56"/>
          <p:cNvSpPr txBox="1"/>
          <p:nvPr/>
        </p:nvSpPr>
        <p:spPr>
          <a:xfrm>
            <a:off x="1603511" y="1759163"/>
            <a:ext cx="2939100" cy="451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Outfit"/>
                <a:ea typeface="Outfit"/>
                <a:cs typeface="Outfit"/>
                <a:sym typeface="Outfit"/>
              </a:rPr>
              <a:t>Vectorizer</a:t>
            </a:r>
            <a:endParaRPr b="1" sz="2400">
              <a:solidFill>
                <a:schemeClr val="dk1"/>
              </a:solidFill>
              <a:latin typeface="Outfit"/>
              <a:ea typeface="Outfit"/>
              <a:cs typeface="Outfit"/>
              <a:sym typeface="Outfit"/>
            </a:endParaRPr>
          </a:p>
        </p:txBody>
      </p:sp>
      <p:sp>
        <p:nvSpPr>
          <p:cNvPr id="841" name="Google Shape;841;p56"/>
          <p:cNvSpPr txBox="1"/>
          <p:nvPr/>
        </p:nvSpPr>
        <p:spPr>
          <a:xfrm>
            <a:off x="4827585" y="1759163"/>
            <a:ext cx="2939100" cy="451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Outfit"/>
                <a:ea typeface="Outfit"/>
                <a:cs typeface="Outfit"/>
                <a:sym typeface="Outfit"/>
              </a:rPr>
              <a:t>Classifier</a:t>
            </a:r>
            <a:endParaRPr b="1" sz="2400">
              <a:solidFill>
                <a:schemeClr val="dk1"/>
              </a:solidFill>
              <a:latin typeface="Outfit"/>
              <a:ea typeface="Outfit"/>
              <a:cs typeface="Outfit"/>
              <a:sym typeface="Outfit"/>
            </a:endParaRPr>
          </a:p>
        </p:txBody>
      </p:sp>
      <p:sp>
        <p:nvSpPr>
          <p:cNvPr id="842" name="Google Shape;842;p56"/>
          <p:cNvSpPr txBox="1"/>
          <p:nvPr/>
        </p:nvSpPr>
        <p:spPr>
          <a:xfrm>
            <a:off x="1603500" y="2503570"/>
            <a:ext cx="2939100" cy="39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Outfit"/>
                <a:ea typeface="Outfit"/>
                <a:cs typeface="Outfit"/>
                <a:sym typeface="Outfit"/>
              </a:rPr>
              <a:t>TF-IDF</a:t>
            </a:r>
            <a:endParaRPr sz="2400">
              <a:solidFill>
                <a:schemeClr val="dk1"/>
              </a:solidFill>
              <a:latin typeface="Outfit"/>
              <a:ea typeface="Outfit"/>
              <a:cs typeface="Outfit"/>
              <a:sym typeface="Outfit"/>
            </a:endParaRPr>
          </a:p>
        </p:txBody>
      </p:sp>
      <p:sp>
        <p:nvSpPr>
          <p:cNvPr id="843" name="Google Shape;843;p56"/>
          <p:cNvSpPr txBox="1"/>
          <p:nvPr/>
        </p:nvSpPr>
        <p:spPr>
          <a:xfrm>
            <a:off x="4827575" y="2503570"/>
            <a:ext cx="2939100" cy="39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Outfit"/>
                <a:ea typeface="Outfit"/>
                <a:cs typeface="Outfit"/>
                <a:sym typeface="Outfit"/>
              </a:rPr>
              <a:t>Logistic Regression</a:t>
            </a:r>
            <a:endParaRPr sz="2400">
              <a:solidFill>
                <a:schemeClr val="dk1"/>
              </a:solidFill>
              <a:latin typeface="Outfit"/>
              <a:ea typeface="Outfit"/>
              <a:cs typeface="Outfit"/>
              <a:sym typeface="Outfit"/>
            </a:endParaRPr>
          </a:p>
        </p:txBody>
      </p:sp>
      <p:cxnSp>
        <p:nvCxnSpPr>
          <p:cNvPr id="844" name="Google Shape;844;p56"/>
          <p:cNvCxnSpPr/>
          <p:nvPr/>
        </p:nvCxnSpPr>
        <p:spPr>
          <a:xfrm>
            <a:off x="3072999" y="2210724"/>
            <a:ext cx="0" cy="274800"/>
          </a:xfrm>
          <a:prstGeom prst="straightConnector1">
            <a:avLst/>
          </a:prstGeom>
          <a:noFill/>
          <a:ln cap="flat" cmpd="sng" w="9525">
            <a:solidFill>
              <a:schemeClr val="dk1"/>
            </a:solidFill>
            <a:prstDash val="solid"/>
            <a:round/>
            <a:headEnd len="med" w="med" type="none"/>
            <a:tailEnd len="med" w="med" type="triangle"/>
          </a:ln>
        </p:spPr>
      </p:cxnSp>
      <p:cxnSp>
        <p:nvCxnSpPr>
          <p:cNvPr id="845" name="Google Shape;845;p56"/>
          <p:cNvCxnSpPr/>
          <p:nvPr/>
        </p:nvCxnSpPr>
        <p:spPr>
          <a:xfrm>
            <a:off x="6297074" y="2210724"/>
            <a:ext cx="0" cy="274800"/>
          </a:xfrm>
          <a:prstGeom prst="straightConnector1">
            <a:avLst/>
          </a:prstGeom>
          <a:noFill/>
          <a:ln cap="flat" cmpd="sng" w="9525">
            <a:solidFill>
              <a:schemeClr val="dk1"/>
            </a:solidFill>
            <a:prstDash val="solid"/>
            <a:round/>
            <a:headEnd len="med" w="med" type="none"/>
            <a:tailEnd len="med" w="med" type="triangle"/>
          </a:ln>
        </p:spPr>
      </p:cxnSp>
      <p:sp>
        <p:nvSpPr>
          <p:cNvPr id="846" name="Google Shape;846;p56"/>
          <p:cNvSpPr/>
          <p:nvPr/>
        </p:nvSpPr>
        <p:spPr>
          <a:xfrm>
            <a:off x="2747716" y="874825"/>
            <a:ext cx="650700" cy="650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47" name="Google Shape;847;p56"/>
          <p:cNvSpPr/>
          <p:nvPr/>
        </p:nvSpPr>
        <p:spPr>
          <a:xfrm>
            <a:off x="5971812" y="874825"/>
            <a:ext cx="650700" cy="650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848" name="Google Shape;848;p56"/>
          <p:cNvCxnSpPr>
            <a:stCxn id="846" idx="6"/>
            <a:endCxn id="847" idx="2"/>
          </p:cNvCxnSpPr>
          <p:nvPr/>
        </p:nvCxnSpPr>
        <p:spPr>
          <a:xfrm>
            <a:off x="3398416" y="1200175"/>
            <a:ext cx="2573400" cy="0"/>
          </a:xfrm>
          <a:prstGeom prst="straightConnector1">
            <a:avLst/>
          </a:prstGeom>
          <a:noFill/>
          <a:ln cap="flat" cmpd="sng" w="9525">
            <a:solidFill>
              <a:schemeClr val="dk1"/>
            </a:solidFill>
            <a:prstDash val="solid"/>
            <a:round/>
            <a:headEnd len="med" w="med" type="none"/>
            <a:tailEnd len="med" w="med" type="none"/>
          </a:ln>
        </p:spPr>
      </p:cxnSp>
      <p:cxnSp>
        <p:nvCxnSpPr>
          <p:cNvPr id="849" name="Google Shape;849;p56"/>
          <p:cNvCxnSpPr>
            <a:stCxn id="846" idx="4"/>
            <a:endCxn id="840" idx="0"/>
          </p:cNvCxnSpPr>
          <p:nvPr/>
        </p:nvCxnSpPr>
        <p:spPr>
          <a:xfrm>
            <a:off x="3073066" y="1525525"/>
            <a:ext cx="0" cy="233700"/>
          </a:xfrm>
          <a:prstGeom prst="straightConnector1">
            <a:avLst/>
          </a:prstGeom>
          <a:noFill/>
          <a:ln cap="flat" cmpd="sng" w="9525">
            <a:solidFill>
              <a:schemeClr val="dk1"/>
            </a:solidFill>
            <a:prstDash val="solid"/>
            <a:round/>
            <a:headEnd len="med" w="med" type="none"/>
            <a:tailEnd len="med" w="med" type="none"/>
          </a:ln>
        </p:spPr>
      </p:cxnSp>
      <p:cxnSp>
        <p:nvCxnSpPr>
          <p:cNvPr id="850" name="Google Shape;850;p56"/>
          <p:cNvCxnSpPr>
            <a:stCxn id="847" idx="4"/>
            <a:endCxn id="841" idx="0"/>
          </p:cNvCxnSpPr>
          <p:nvPr/>
        </p:nvCxnSpPr>
        <p:spPr>
          <a:xfrm>
            <a:off x="6297162" y="1525525"/>
            <a:ext cx="0" cy="233700"/>
          </a:xfrm>
          <a:prstGeom prst="straightConnector1">
            <a:avLst/>
          </a:prstGeom>
          <a:noFill/>
          <a:ln cap="flat" cmpd="sng" w="9525">
            <a:solidFill>
              <a:schemeClr val="dk1"/>
            </a:solidFill>
            <a:prstDash val="solid"/>
            <a:round/>
            <a:headEnd len="med" w="med" type="none"/>
            <a:tailEnd len="med" w="med" type="none"/>
          </a:ln>
        </p:spPr>
      </p:cxnSp>
      <p:grpSp>
        <p:nvGrpSpPr>
          <p:cNvPr id="851" name="Google Shape;851;p56"/>
          <p:cNvGrpSpPr/>
          <p:nvPr/>
        </p:nvGrpSpPr>
        <p:grpSpPr>
          <a:xfrm>
            <a:off x="6130307" y="1033255"/>
            <a:ext cx="333881" cy="333862"/>
            <a:chOff x="3966275" y="1999856"/>
            <a:chExt cx="392155" cy="392133"/>
          </a:xfrm>
        </p:grpSpPr>
        <p:sp>
          <p:nvSpPr>
            <p:cNvPr id="852" name="Google Shape;852;p56"/>
            <p:cNvSpPr/>
            <p:nvPr/>
          </p:nvSpPr>
          <p:spPr>
            <a:xfrm>
              <a:off x="4019950" y="2091861"/>
              <a:ext cx="283720" cy="208123"/>
            </a:xfrm>
            <a:custGeom>
              <a:rect b="b" l="l" r="r" t="t"/>
              <a:pathLst>
                <a:path extrusionOk="0" h="9209" w="12554">
                  <a:moveTo>
                    <a:pt x="6301" y="1018"/>
                  </a:moveTo>
                  <a:lnTo>
                    <a:pt x="6737" y="1066"/>
                  </a:lnTo>
                  <a:lnTo>
                    <a:pt x="7173" y="1163"/>
                  </a:lnTo>
                  <a:lnTo>
                    <a:pt x="7610" y="1309"/>
                  </a:lnTo>
                  <a:lnTo>
                    <a:pt x="7997" y="1454"/>
                  </a:lnTo>
                  <a:lnTo>
                    <a:pt x="8434" y="1696"/>
                  </a:lnTo>
                  <a:lnTo>
                    <a:pt x="8821" y="1939"/>
                  </a:lnTo>
                  <a:lnTo>
                    <a:pt x="9548" y="2472"/>
                  </a:lnTo>
                  <a:lnTo>
                    <a:pt x="10178" y="3102"/>
                  </a:lnTo>
                  <a:lnTo>
                    <a:pt x="10711" y="3683"/>
                  </a:lnTo>
                  <a:lnTo>
                    <a:pt x="11148" y="4217"/>
                  </a:lnTo>
                  <a:lnTo>
                    <a:pt x="11438" y="4604"/>
                  </a:lnTo>
                  <a:lnTo>
                    <a:pt x="11148" y="5040"/>
                  </a:lnTo>
                  <a:lnTo>
                    <a:pt x="10711" y="5574"/>
                  </a:lnTo>
                  <a:lnTo>
                    <a:pt x="10178" y="6155"/>
                  </a:lnTo>
                  <a:lnTo>
                    <a:pt x="9548" y="6737"/>
                  </a:lnTo>
                  <a:lnTo>
                    <a:pt x="8821" y="7318"/>
                  </a:lnTo>
                  <a:lnTo>
                    <a:pt x="8434" y="7561"/>
                  </a:lnTo>
                  <a:lnTo>
                    <a:pt x="7997" y="7754"/>
                  </a:lnTo>
                  <a:lnTo>
                    <a:pt x="7610" y="7948"/>
                  </a:lnTo>
                  <a:lnTo>
                    <a:pt x="7173" y="8094"/>
                  </a:lnTo>
                  <a:lnTo>
                    <a:pt x="6737" y="8191"/>
                  </a:lnTo>
                  <a:lnTo>
                    <a:pt x="5816" y="8191"/>
                  </a:lnTo>
                  <a:lnTo>
                    <a:pt x="5380" y="8094"/>
                  </a:lnTo>
                  <a:lnTo>
                    <a:pt x="4944" y="7948"/>
                  </a:lnTo>
                  <a:lnTo>
                    <a:pt x="4556" y="7754"/>
                  </a:lnTo>
                  <a:lnTo>
                    <a:pt x="4169" y="7561"/>
                  </a:lnTo>
                  <a:lnTo>
                    <a:pt x="3781" y="7318"/>
                  </a:lnTo>
                  <a:lnTo>
                    <a:pt x="3054" y="6737"/>
                  </a:lnTo>
                  <a:lnTo>
                    <a:pt x="2424" y="6155"/>
                  </a:lnTo>
                  <a:lnTo>
                    <a:pt x="1842" y="5574"/>
                  </a:lnTo>
                  <a:lnTo>
                    <a:pt x="1455" y="5040"/>
                  </a:lnTo>
                  <a:lnTo>
                    <a:pt x="1115" y="4604"/>
                  </a:lnTo>
                  <a:lnTo>
                    <a:pt x="1455" y="4217"/>
                  </a:lnTo>
                  <a:lnTo>
                    <a:pt x="1842" y="3683"/>
                  </a:lnTo>
                  <a:lnTo>
                    <a:pt x="2424" y="3102"/>
                  </a:lnTo>
                  <a:lnTo>
                    <a:pt x="3054" y="2472"/>
                  </a:lnTo>
                  <a:lnTo>
                    <a:pt x="3781" y="1939"/>
                  </a:lnTo>
                  <a:lnTo>
                    <a:pt x="4169" y="1696"/>
                  </a:lnTo>
                  <a:lnTo>
                    <a:pt x="4556" y="1454"/>
                  </a:lnTo>
                  <a:lnTo>
                    <a:pt x="4944" y="1309"/>
                  </a:lnTo>
                  <a:lnTo>
                    <a:pt x="5380" y="1163"/>
                  </a:lnTo>
                  <a:lnTo>
                    <a:pt x="5816" y="1066"/>
                  </a:lnTo>
                  <a:lnTo>
                    <a:pt x="6301" y="1018"/>
                  </a:lnTo>
                  <a:close/>
                  <a:moveTo>
                    <a:pt x="6301" y="0"/>
                  </a:moveTo>
                  <a:lnTo>
                    <a:pt x="5671" y="49"/>
                  </a:lnTo>
                  <a:lnTo>
                    <a:pt x="5041" y="194"/>
                  </a:lnTo>
                  <a:lnTo>
                    <a:pt x="4459" y="388"/>
                  </a:lnTo>
                  <a:lnTo>
                    <a:pt x="3878" y="679"/>
                  </a:lnTo>
                  <a:lnTo>
                    <a:pt x="3345" y="969"/>
                  </a:lnTo>
                  <a:lnTo>
                    <a:pt x="2860" y="1357"/>
                  </a:lnTo>
                  <a:lnTo>
                    <a:pt x="2375" y="1696"/>
                  </a:lnTo>
                  <a:lnTo>
                    <a:pt x="1939" y="2133"/>
                  </a:lnTo>
                  <a:lnTo>
                    <a:pt x="1212" y="2908"/>
                  </a:lnTo>
                  <a:lnTo>
                    <a:pt x="631" y="3587"/>
                  </a:lnTo>
                  <a:lnTo>
                    <a:pt x="243" y="4120"/>
                  </a:lnTo>
                  <a:lnTo>
                    <a:pt x="98" y="4362"/>
                  </a:lnTo>
                  <a:lnTo>
                    <a:pt x="49" y="4459"/>
                  </a:lnTo>
                  <a:lnTo>
                    <a:pt x="1" y="4604"/>
                  </a:lnTo>
                  <a:lnTo>
                    <a:pt x="49" y="4750"/>
                  </a:lnTo>
                  <a:lnTo>
                    <a:pt x="98" y="4895"/>
                  </a:lnTo>
                  <a:lnTo>
                    <a:pt x="243" y="5137"/>
                  </a:lnTo>
                  <a:lnTo>
                    <a:pt x="631" y="5622"/>
                  </a:lnTo>
                  <a:lnTo>
                    <a:pt x="1212" y="6349"/>
                  </a:lnTo>
                  <a:lnTo>
                    <a:pt x="1939" y="7124"/>
                  </a:lnTo>
                  <a:lnTo>
                    <a:pt x="2375" y="7512"/>
                  </a:lnTo>
                  <a:lnTo>
                    <a:pt x="2860" y="7900"/>
                  </a:lnTo>
                  <a:lnTo>
                    <a:pt x="3345" y="8239"/>
                  </a:lnTo>
                  <a:lnTo>
                    <a:pt x="3878" y="8578"/>
                  </a:lnTo>
                  <a:lnTo>
                    <a:pt x="4459" y="8821"/>
                  </a:lnTo>
                  <a:lnTo>
                    <a:pt x="5041" y="9063"/>
                  </a:lnTo>
                  <a:lnTo>
                    <a:pt x="5671" y="9160"/>
                  </a:lnTo>
                  <a:lnTo>
                    <a:pt x="6301" y="9208"/>
                  </a:lnTo>
                  <a:lnTo>
                    <a:pt x="6931" y="9160"/>
                  </a:lnTo>
                  <a:lnTo>
                    <a:pt x="7513" y="9063"/>
                  </a:lnTo>
                  <a:lnTo>
                    <a:pt x="8094" y="8821"/>
                  </a:lnTo>
                  <a:lnTo>
                    <a:pt x="8676" y="8578"/>
                  </a:lnTo>
                  <a:lnTo>
                    <a:pt x="9209" y="8239"/>
                  </a:lnTo>
                  <a:lnTo>
                    <a:pt x="9694" y="7900"/>
                  </a:lnTo>
                  <a:lnTo>
                    <a:pt x="10178" y="7512"/>
                  </a:lnTo>
                  <a:lnTo>
                    <a:pt x="10614" y="7124"/>
                  </a:lnTo>
                  <a:lnTo>
                    <a:pt x="11341" y="6349"/>
                  </a:lnTo>
                  <a:lnTo>
                    <a:pt x="11923" y="5622"/>
                  </a:lnTo>
                  <a:lnTo>
                    <a:pt x="12311" y="5137"/>
                  </a:lnTo>
                  <a:lnTo>
                    <a:pt x="12456" y="4895"/>
                  </a:lnTo>
                  <a:lnTo>
                    <a:pt x="12505" y="4750"/>
                  </a:lnTo>
                  <a:lnTo>
                    <a:pt x="12553" y="4604"/>
                  </a:lnTo>
                  <a:lnTo>
                    <a:pt x="12505" y="4459"/>
                  </a:lnTo>
                  <a:lnTo>
                    <a:pt x="12456" y="4362"/>
                  </a:lnTo>
                  <a:lnTo>
                    <a:pt x="12311" y="4120"/>
                  </a:lnTo>
                  <a:lnTo>
                    <a:pt x="11923" y="3587"/>
                  </a:lnTo>
                  <a:lnTo>
                    <a:pt x="11341" y="2908"/>
                  </a:lnTo>
                  <a:lnTo>
                    <a:pt x="10614" y="2133"/>
                  </a:lnTo>
                  <a:lnTo>
                    <a:pt x="10178" y="1696"/>
                  </a:lnTo>
                  <a:lnTo>
                    <a:pt x="9694" y="1357"/>
                  </a:lnTo>
                  <a:lnTo>
                    <a:pt x="9209" y="969"/>
                  </a:lnTo>
                  <a:lnTo>
                    <a:pt x="8676" y="679"/>
                  </a:lnTo>
                  <a:lnTo>
                    <a:pt x="8094" y="388"/>
                  </a:lnTo>
                  <a:lnTo>
                    <a:pt x="7513" y="194"/>
                  </a:lnTo>
                  <a:lnTo>
                    <a:pt x="6931" y="49"/>
                  </a:lnTo>
                  <a:lnTo>
                    <a:pt x="63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6"/>
            <p:cNvSpPr/>
            <p:nvPr/>
          </p:nvSpPr>
          <p:spPr>
            <a:xfrm>
              <a:off x="4103186" y="2136767"/>
              <a:ext cx="117226" cy="118311"/>
            </a:xfrm>
            <a:custGeom>
              <a:rect b="b" l="l" r="r" t="t"/>
              <a:pathLst>
                <a:path extrusionOk="0" h="5235" w="5187">
                  <a:moveTo>
                    <a:pt x="2618" y="1018"/>
                  </a:moveTo>
                  <a:lnTo>
                    <a:pt x="2909" y="1066"/>
                  </a:lnTo>
                  <a:lnTo>
                    <a:pt x="3200" y="1163"/>
                  </a:lnTo>
                  <a:lnTo>
                    <a:pt x="3490" y="1309"/>
                  </a:lnTo>
                  <a:lnTo>
                    <a:pt x="3733" y="1503"/>
                  </a:lnTo>
                  <a:lnTo>
                    <a:pt x="3927" y="1745"/>
                  </a:lnTo>
                  <a:lnTo>
                    <a:pt x="4072" y="2036"/>
                  </a:lnTo>
                  <a:lnTo>
                    <a:pt x="4169" y="2326"/>
                  </a:lnTo>
                  <a:lnTo>
                    <a:pt x="4169" y="2617"/>
                  </a:lnTo>
                  <a:lnTo>
                    <a:pt x="4169" y="2957"/>
                  </a:lnTo>
                  <a:lnTo>
                    <a:pt x="4072" y="3247"/>
                  </a:lnTo>
                  <a:lnTo>
                    <a:pt x="3927" y="3538"/>
                  </a:lnTo>
                  <a:lnTo>
                    <a:pt x="3733" y="3780"/>
                  </a:lnTo>
                  <a:lnTo>
                    <a:pt x="3490" y="3974"/>
                  </a:lnTo>
                  <a:lnTo>
                    <a:pt x="3200" y="4120"/>
                  </a:lnTo>
                  <a:lnTo>
                    <a:pt x="2909" y="4168"/>
                  </a:lnTo>
                  <a:lnTo>
                    <a:pt x="2618" y="4217"/>
                  </a:lnTo>
                  <a:lnTo>
                    <a:pt x="2279" y="4168"/>
                  </a:lnTo>
                  <a:lnTo>
                    <a:pt x="1988" y="4120"/>
                  </a:lnTo>
                  <a:lnTo>
                    <a:pt x="1697" y="3974"/>
                  </a:lnTo>
                  <a:lnTo>
                    <a:pt x="1455" y="3780"/>
                  </a:lnTo>
                  <a:lnTo>
                    <a:pt x="1261" y="3538"/>
                  </a:lnTo>
                  <a:lnTo>
                    <a:pt x="1116" y="3247"/>
                  </a:lnTo>
                  <a:lnTo>
                    <a:pt x="1019" y="2957"/>
                  </a:lnTo>
                  <a:lnTo>
                    <a:pt x="1019" y="2617"/>
                  </a:lnTo>
                  <a:lnTo>
                    <a:pt x="1019" y="2326"/>
                  </a:lnTo>
                  <a:lnTo>
                    <a:pt x="1116" y="2036"/>
                  </a:lnTo>
                  <a:lnTo>
                    <a:pt x="1261" y="1745"/>
                  </a:lnTo>
                  <a:lnTo>
                    <a:pt x="1455" y="1503"/>
                  </a:lnTo>
                  <a:lnTo>
                    <a:pt x="1697" y="1309"/>
                  </a:lnTo>
                  <a:lnTo>
                    <a:pt x="1988" y="1163"/>
                  </a:lnTo>
                  <a:lnTo>
                    <a:pt x="2279" y="1066"/>
                  </a:lnTo>
                  <a:lnTo>
                    <a:pt x="2618" y="1018"/>
                  </a:lnTo>
                  <a:close/>
                  <a:moveTo>
                    <a:pt x="2618" y="0"/>
                  </a:moveTo>
                  <a:lnTo>
                    <a:pt x="2085" y="97"/>
                  </a:lnTo>
                  <a:lnTo>
                    <a:pt x="1600" y="242"/>
                  </a:lnTo>
                  <a:lnTo>
                    <a:pt x="1164" y="485"/>
                  </a:lnTo>
                  <a:lnTo>
                    <a:pt x="776" y="776"/>
                  </a:lnTo>
                  <a:lnTo>
                    <a:pt x="437" y="1163"/>
                  </a:lnTo>
                  <a:lnTo>
                    <a:pt x="195" y="1600"/>
                  </a:lnTo>
                  <a:lnTo>
                    <a:pt x="49" y="2084"/>
                  </a:lnTo>
                  <a:lnTo>
                    <a:pt x="1" y="2617"/>
                  </a:lnTo>
                  <a:lnTo>
                    <a:pt x="49" y="3150"/>
                  </a:lnTo>
                  <a:lnTo>
                    <a:pt x="195" y="3635"/>
                  </a:lnTo>
                  <a:lnTo>
                    <a:pt x="437" y="4071"/>
                  </a:lnTo>
                  <a:lnTo>
                    <a:pt x="776" y="4459"/>
                  </a:lnTo>
                  <a:lnTo>
                    <a:pt x="1164" y="4798"/>
                  </a:lnTo>
                  <a:lnTo>
                    <a:pt x="1600" y="5041"/>
                  </a:lnTo>
                  <a:lnTo>
                    <a:pt x="2085" y="5186"/>
                  </a:lnTo>
                  <a:lnTo>
                    <a:pt x="2618" y="5234"/>
                  </a:lnTo>
                  <a:lnTo>
                    <a:pt x="3103" y="5186"/>
                  </a:lnTo>
                  <a:lnTo>
                    <a:pt x="3636" y="5041"/>
                  </a:lnTo>
                  <a:lnTo>
                    <a:pt x="4072" y="4798"/>
                  </a:lnTo>
                  <a:lnTo>
                    <a:pt x="4460" y="4459"/>
                  </a:lnTo>
                  <a:lnTo>
                    <a:pt x="4751" y="4071"/>
                  </a:lnTo>
                  <a:lnTo>
                    <a:pt x="4993" y="3635"/>
                  </a:lnTo>
                  <a:lnTo>
                    <a:pt x="5138" y="3150"/>
                  </a:lnTo>
                  <a:lnTo>
                    <a:pt x="5187" y="2617"/>
                  </a:lnTo>
                  <a:lnTo>
                    <a:pt x="5138" y="2084"/>
                  </a:lnTo>
                  <a:lnTo>
                    <a:pt x="4993" y="1600"/>
                  </a:lnTo>
                  <a:lnTo>
                    <a:pt x="4751" y="1163"/>
                  </a:lnTo>
                  <a:lnTo>
                    <a:pt x="4460" y="776"/>
                  </a:lnTo>
                  <a:lnTo>
                    <a:pt x="4072" y="485"/>
                  </a:lnTo>
                  <a:lnTo>
                    <a:pt x="3636" y="242"/>
                  </a:lnTo>
                  <a:lnTo>
                    <a:pt x="3103" y="97"/>
                  </a:lnTo>
                  <a:lnTo>
                    <a:pt x="26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6"/>
            <p:cNvSpPr/>
            <p:nvPr/>
          </p:nvSpPr>
          <p:spPr>
            <a:xfrm>
              <a:off x="4228051" y="2045847"/>
              <a:ext cx="130379" cy="46036"/>
            </a:xfrm>
            <a:custGeom>
              <a:rect b="b" l="l" r="r" t="t"/>
              <a:pathLst>
                <a:path extrusionOk="0" h="2037" w="5769">
                  <a:moveTo>
                    <a:pt x="1503" y="1"/>
                  </a:moveTo>
                  <a:lnTo>
                    <a:pt x="1310" y="49"/>
                  </a:lnTo>
                  <a:lnTo>
                    <a:pt x="1164" y="146"/>
                  </a:lnTo>
                  <a:lnTo>
                    <a:pt x="146" y="1164"/>
                  </a:lnTo>
                  <a:lnTo>
                    <a:pt x="1" y="1358"/>
                  </a:lnTo>
                  <a:lnTo>
                    <a:pt x="1" y="1551"/>
                  </a:lnTo>
                  <a:lnTo>
                    <a:pt x="1" y="1745"/>
                  </a:lnTo>
                  <a:lnTo>
                    <a:pt x="146" y="1891"/>
                  </a:lnTo>
                  <a:lnTo>
                    <a:pt x="292" y="1988"/>
                  </a:lnTo>
                  <a:lnTo>
                    <a:pt x="486" y="2036"/>
                  </a:lnTo>
                  <a:lnTo>
                    <a:pt x="679" y="1988"/>
                  </a:lnTo>
                  <a:lnTo>
                    <a:pt x="873" y="1891"/>
                  </a:lnTo>
                  <a:lnTo>
                    <a:pt x="1697" y="1018"/>
                  </a:lnTo>
                  <a:lnTo>
                    <a:pt x="5235" y="1018"/>
                  </a:lnTo>
                  <a:lnTo>
                    <a:pt x="5429" y="970"/>
                  </a:lnTo>
                  <a:lnTo>
                    <a:pt x="5574" y="873"/>
                  </a:lnTo>
                  <a:lnTo>
                    <a:pt x="5720" y="728"/>
                  </a:lnTo>
                  <a:lnTo>
                    <a:pt x="5768" y="534"/>
                  </a:lnTo>
                  <a:lnTo>
                    <a:pt x="5720" y="340"/>
                  </a:lnTo>
                  <a:lnTo>
                    <a:pt x="5574" y="146"/>
                  </a:lnTo>
                  <a:lnTo>
                    <a:pt x="5429" y="49"/>
                  </a:lnTo>
                  <a:lnTo>
                    <a:pt x="52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6"/>
            <p:cNvSpPr/>
            <p:nvPr/>
          </p:nvSpPr>
          <p:spPr>
            <a:xfrm>
              <a:off x="4251057" y="1999856"/>
              <a:ext cx="107373" cy="23007"/>
            </a:xfrm>
            <a:custGeom>
              <a:rect b="b" l="l" r="r" t="t"/>
              <a:pathLst>
                <a:path extrusionOk="0" h="1018" w="4751">
                  <a:moveTo>
                    <a:pt x="485" y="0"/>
                  </a:moveTo>
                  <a:lnTo>
                    <a:pt x="292" y="49"/>
                  </a:lnTo>
                  <a:lnTo>
                    <a:pt x="146" y="145"/>
                  </a:lnTo>
                  <a:lnTo>
                    <a:pt x="49" y="339"/>
                  </a:lnTo>
                  <a:lnTo>
                    <a:pt x="1" y="533"/>
                  </a:lnTo>
                  <a:lnTo>
                    <a:pt x="49" y="727"/>
                  </a:lnTo>
                  <a:lnTo>
                    <a:pt x="146" y="872"/>
                  </a:lnTo>
                  <a:lnTo>
                    <a:pt x="292" y="1018"/>
                  </a:lnTo>
                  <a:lnTo>
                    <a:pt x="4411" y="1018"/>
                  </a:lnTo>
                  <a:lnTo>
                    <a:pt x="4556" y="872"/>
                  </a:lnTo>
                  <a:lnTo>
                    <a:pt x="4702" y="727"/>
                  </a:lnTo>
                  <a:lnTo>
                    <a:pt x="4750" y="533"/>
                  </a:lnTo>
                  <a:lnTo>
                    <a:pt x="4702" y="339"/>
                  </a:lnTo>
                  <a:lnTo>
                    <a:pt x="4556" y="145"/>
                  </a:lnTo>
                  <a:lnTo>
                    <a:pt x="4411" y="49"/>
                  </a:lnTo>
                  <a:lnTo>
                    <a:pt x="42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6"/>
            <p:cNvSpPr/>
            <p:nvPr/>
          </p:nvSpPr>
          <p:spPr>
            <a:xfrm>
              <a:off x="3966275" y="2045847"/>
              <a:ext cx="130379" cy="46036"/>
            </a:xfrm>
            <a:custGeom>
              <a:rect b="b" l="l" r="r" t="t"/>
              <a:pathLst>
                <a:path extrusionOk="0" h="2037" w="5769">
                  <a:moveTo>
                    <a:pt x="485" y="1"/>
                  </a:moveTo>
                  <a:lnTo>
                    <a:pt x="292" y="49"/>
                  </a:lnTo>
                  <a:lnTo>
                    <a:pt x="146" y="146"/>
                  </a:lnTo>
                  <a:lnTo>
                    <a:pt x="49" y="340"/>
                  </a:lnTo>
                  <a:lnTo>
                    <a:pt x="1" y="534"/>
                  </a:lnTo>
                  <a:lnTo>
                    <a:pt x="49" y="728"/>
                  </a:lnTo>
                  <a:lnTo>
                    <a:pt x="146" y="873"/>
                  </a:lnTo>
                  <a:lnTo>
                    <a:pt x="292" y="970"/>
                  </a:lnTo>
                  <a:lnTo>
                    <a:pt x="485" y="1018"/>
                  </a:lnTo>
                  <a:lnTo>
                    <a:pt x="4023" y="1018"/>
                  </a:lnTo>
                  <a:lnTo>
                    <a:pt x="4896" y="1891"/>
                  </a:lnTo>
                  <a:lnTo>
                    <a:pt x="5041" y="1988"/>
                  </a:lnTo>
                  <a:lnTo>
                    <a:pt x="5235" y="2036"/>
                  </a:lnTo>
                  <a:lnTo>
                    <a:pt x="5429" y="1988"/>
                  </a:lnTo>
                  <a:lnTo>
                    <a:pt x="5574" y="1891"/>
                  </a:lnTo>
                  <a:lnTo>
                    <a:pt x="5720" y="1745"/>
                  </a:lnTo>
                  <a:lnTo>
                    <a:pt x="5768" y="1551"/>
                  </a:lnTo>
                  <a:lnTo>
                    <a:pt x="5720" y="1358"/>
                  </a:lnTo>
                  <a:lnTo>
                    <a:pt x="5574" y="1164"/>
                  </a:lnTo>
                  <a:lnTo>
                    <a:pt x="4605" y="146"/>
                  </a:lnTo>
                  <a:lnTo>
                    <a:pt x="4411" y="49"/>
                  </a:lnTo>
                  <a:lnTo>
                    <a:pt x="42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6"/>
            <p:cNvSpPr/>
            <p:nvPr/>
          </p:nvSpPr>
          <p:spPr>
            <a:xfrm>
              <a:off x="3966275" y="1999856"/>
              <a:ext cx="107373" cy="23007"/>
            </a:xfrm>
            <a:custGeom>
              <a:rect b="b" l="l" r="r" t="t"/>
              <a:pathLst>
                <a:path extrusionOk="0" h="1018" w="4751">
                  <a:moveTo>
                    <a:pt x="485" y="0"/>
                  </a:moveTo>
                  <a:lnTo>
                    <a:pt x="292" y="49"/>
                  </a:lnTo>
                  <a:lnTo>
                    <a:pt x="146" y="145"/>
                  </a:lnTo>
                  <a:lnTo>
                    <a:pt x="49" y="339"/>
                  </a:lnTo>
                  <a:lnTo>
                    <a:pt x="1" y="533"/>
                  </a:lnTo>
                  <a:lnTo>
                    <a:pt x="49" y="727"/>
                  </a:lnTo>
                  <a:lnTo>
                    <a:pt x="146" y="872"/>
                  </a:lnTo>
                  <a:lnTo>
                    <a:pt x="292" y="1018"/>
                  </a:lnTo>
                  <a:lnTo>
                    <a:pt x="4411" y="1018"/>
                  </a:lnTo>
                  <a:lnTo>
                    <a:pt x="4557" y="872"/>
                  </a:lnTo>
                  <a:lnTo>
                    <a:pt x="4702" y="727"/>
                  </a:lnTo>
                  <a:lnTo>
                    <a:pt x="4750" y="533"/>
                  </a:lnTo>
                  <a:lnTo>
                    <a:pt x="4702" y="339"/>
                  </a:lnTo>
                  <a:lnTo>
                    <a:pt x="4557" y="145"/>
                  </a:lnTo>
                  <a:lnTo>
                    <a:pt x="4411" y="49"/>
                  </a:lnTo>
                  <a:lnTo>
                    <a:pt x="42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6"/>
            <p:cNvSpPr/>
            <p:nvPr/>
          </p:nvSpPr>
          <p:spPr>
            <a:xfrm>
              <a:off x="4228051" y="2301046"/>
              <a:ext cx="130379" cy="44929"/>
            </a:xfrm>
            <a:custGeom>
              <a:rect b="b" l="l" r="r" t="t"/>
              <a:pathLst>
                <a:path extrusionOk="0" h="1988" w="5769">
                  <a:moveTo>
                    <a:pt x="292" y="1"/>
                  </a:moveTo>
                  <a:lnTo>
                    <a:pt x="146" y="146"/>
                  </a:lnTo>
                  <a:lnTo>
                    <a:pt x="1" y="292"/>
                  </a:lnTo>
                  <a:lnTo>
                    <a:pt x="1" y="486"/>
                  </a:lnTo>
                  <a:lnTo>
                    <a:pt x="1" y="679"/>
                  </a:lnTo>
                  <a:lnTo>
                    <a:pt x="146" y="825"/>
                  </a:lnTo>
                  <a:lnTo>
                    <a:pt x="1164" y="1843"/>
                  </a:lnTo>
                  <a:lnTo>
                    <a:pt x="1310" y="1988"/>
                  </a:lnTo>
                  <a:lnTo>
                    <a:pt x="5429" y="1988"/>
                  </a:lnTo>
                  <a:lnTo>
                    <a:pt x="5574" y="1843"/>
                  </a:lnTo>
                  <a:lnTo>
                    <a:pt x="5720" y="1697"/>
                  </a:lnTo>
                  <a:lnTo>
                    <a:pt x="5768" y="1503"/>
                  </a:lnTo>
                  <a:lnTo>
                    <a:pt x="5720" y="1309"/>
                  </a:lnTo>
                  <a:lnTo>
                    <a:pt x="5574" y="1116"/>
                  </a:lnTo>
                  <a:lnTo>
                    <a:pt x="5429" y="1019"/>
                  </a:lnTo>
                  <a:lnTo>
                    <a:pt x="5235" y="970"/>
                  </a:lnTo>
                  <a:lnTo>
                    <a:pt x="1697" y="970"/>
                  </a:lnTo>
                  <a:lnTo>
                    <a:pt x="873" y="146"/>
                  </a:lnTo>
                  <a:lnTo>
                    <a:pt x="6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6"/>
            <p:cNvSpPr/>
            <p:nvPr/>
          </p:nvSpPr>
          <p:spPr>
            <a:xfrm>
              <a:off x="4251057" y="2368959"/>
              <a:ext cx="107373" cy="23029"/>
            </a:xfrm>
            <a:custGeom>
              <a:rect b="b" l="l" r="r" t="t"/>
              <a:pathLst>
                <a:path extrusionOk="0" h="1019" w="4751">
                  <a:moveTo>
                    <a:pt x="485" y="1"/>
                  </a:moveTo>
                  <a:lnTo>
                    <a:pt x="292" y="49"/>
                  </a:lnTo>
                  <a:lnTo>
                    <a:pt x="146" y="146"/>
                  </a:lnTo>
                  <a:lnTo>
                    <a:pt x="49" y="340"/>
                  </a:lnTo>
                  <a:lnTo>
                    <a:pt x="1" y="534"/>
                  </a:lnTo>
                  <a:lnTo>
                    <a:pt x="49" y="728"/>
                  </a:lnTo>
                  <a:lnTo>
                    <a:pt x="146" y="873"/>
                  </a:lnTo>
                  <a:lnTo>
                    <a:pt x="292" y="970"/>
                  </a:lnTo>
                  <a:lnTo>
                    <a:pt x="485" y="1018"/>
                  </a:lnTo>
                  <a:lnTo>
                    <a:pt x="4217" y="1018"/>
                  </a:lnTo>
                  <a:lnTo>
                    <a:pt x="4411" y="970"/>
                  </a:lnTo>
                  <a:lnTo>
                    <a:pt x="4556" y="873"/>
                  </a:lnTo>
                  <a:lnTo>
                    <a:pt x="4702" y="728"/>
                  </a:lnTo>
                  <a:lnTo>
                    <a:pt x="4750" y="534"/>
                  </a:lnTo>
                  <a:lnTo>
                    <a:pt x="4702" y="340"/>
                  </a:lnTo>
                  <a:lnTo>
                    <a:pt x="4556" y="146"/>
                  </a:lnTo>
                  <a:lnTo>
                    <a:pt x="4411" y="49"/>
                  </a:lnTo>
                  <a:lnTo>
                    <a:pt x="42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6"/>
            <p:cNvSpPr/>
            <p:nvPr/>
          </p:nvSpPr>
          <p:spPr>
            <a:xfrm>
              <a:off x="3966275" y="2301046"/>
              <a:ext cx="130379" cy="44929"/>
            </a:xfrm>
            <a:custGeom>
              <a:rect b="b" l="l" r="r" t="t"/>
              <a:pathLst>
                <a:path extrusionOk="0" h="1988" w="5769">
                  <a:moveTo>
                    <a:pt x="5041" y="1"/>
                  </a:moveTo>
                  <a:lnTo>
                    <a:pt x="4896" y="146"/>
                  </a:lnTo>
                  <a:lnTo>
                    <a:pt x="4023" y="970"/>
                  </a:lnTo>
                  <a:lnTo>
                    <a:pt x="485" y="970"/>
                  </a:lnTo>
                  <a:lnTo>
                    <a:pt x="292" y="1019"/>
                  </a:lnTo>
                  <a:lnTo>
                    <a:pt x="146" y="1116"/>
                  </a:lnTo>
                  <a:lnTo>
                    <a:pt x="49" y="1309"/>
                  </a:lnTo>
                  <a:lnTo>
                    <a:pt x="1" y="1503"/>
                  </a:lnTo>
                  <a:lnTo>
                    <a:pt x="49" y="1697"/>
                  </a:lnTo>
                  <a:lnTo>
                    <a:pt x="146" y="1843"/>
                  </a:lnTo>
                  <a:lnTo>
                    <a:pt x="292" y="1988"/>
                  </a:lnTo>
                  <a:lnTo>
                    <a:pt x="4411" y="1988"/>
                  </a:lnTo>
                  <a:lnTo>
                    <a:pt x="4605" y="1843"/>
                  </a:lnTo>
                  <a:lnTo>
                    <a:pt x="5574" y="825"/>
                  </a:lnTo>
                  <a:lnTo>
                    <a:pt x="5720" y="679"/>
                  </a:lnTo>
                  <a:lnTo>
                    <a:pt x="5768" y="486"/>
                  </a:lnTo>
                  <a:lnTo>
                    <a:pt x="5720" y="292"/>
                  </a:lnTo>
                  <a:lnTo>
                    <a:pt x="5574" y="146"/>
                  </a:lnTo>
                  <a:lnTo>
                    <a:pt x="54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6"/>
            <p:cNvSpPr/>
            <p:nvPr/>
          </p:nvSpPr>
          <p:spPr>
            <a:xfrm>
              <a:off x="3966275" y="2368959"/>
              <a:ext cx="107373" cy="23029"/>
            </a:xfrm>
            <a:custGeom>
              <a:rect b="b" l="l" r="r" t="t"/>
              <a:pathLst>
                <a:path extrusionOk="0" h="1019" w="4751">
                  <a:moveTo>
                    <a:pt x="485" y="1"/>
                  </a:moveTo>
                  <a:lnTo>
                    <a:pt x="292" y="49"/>
                  </a:lnTo>
                  <a:lnTo>
                    <a:pt x="146" y="146"/>
                  </a:lnTo>
                  <a:lnTo>
                    <a:pt x="49" y="340"/>
                  </a:lnTo>
                  <a:lnTo>
                    <a:pt x="1" y="534"/>
                  </a:lnTo>
                  <a:lnTo>
                    <a:pt x="49" y="728"/>
                  </a:lnTo>
                  <a:lnTo>
                    <a:pt x="146" y="873"/>
                  </a:lnTo>
                  <a:lnTo>
                    <a:pt x="292" y="970"/>
                  </a:lnTo>
                  <a:lnTo>
                    <a:pt x="485" y="1018"/>
                  </a:lnTo>
                  <a:lnTo>
                    <a:pt x="4217" y="1018"/>
                  </a:lnTo>
                  <a:lnTo>
                    <a:pt x="4411" y="970"/>
                  </a:lnTo>
                  <a:lnTo>
                    <a:pt x="4557" y="873"/>
                  </a:lnTo>
                  <a:lnTo>
                    <a:pt x="4702" y="728"/>
                  </a:lnTo>
                  <a:lnTo>
                    <a:pt x="4750" y="534"/>
                  </a:lnTo>
                  <a:lnTo>
                    <a:pt x="4702" y="340"/>
                  </a:lnTo>
                  <a:lnTo>
                    <a:pt x="4557" y="146"/>
                  </a:lnTo>
                  <a:lnTo>
                    <a:pt x="4411" y="49"/>
                  </a:lnTo>
                  <a:lnTo>
                    <a:pt x="42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 name="Google Shape;862;p56"/>
          <p:cNvSpPr/>
          <p:nvPr/>
        </p:nvSpPr>
        <p:spPr>
          <a:xfrm>
            <a:off x="2918659" y="1033172"/>
            <a:ext cx="308667" cy="333833"/>
          </a:xfrm>
          <a:custGeom>
            <a:rect b="b" l="l" r="r" t="t"/>
            <a:pathLst>
              <a:path extrusionOk="0" h="17351" w="16043">
                <a:moveTo>
                  <a:pt x="8046" y="1018"/>
                </a:moveTo>
                <a:lnTo>
                  <a:pt x="8240" y="1066"/>
                </a:lnTo>
                <a:lnTo>
                  <a:pt x="8385" y="1163"/>
                </a:lnTo>
                <a:lnTo>
                  <a:pt x="8482" y="1357"/>
                </a:lnTo>
                <a:lnTo>
                  <a:pt x="8531" y="1551"/>
                </a:lnTo>
                <a:lnTo>
                  <a:pt x="8482" y="1745"/>
                </a:lnTo>
                <a:lnTo>
                  <a:pt x="8385" y="1890"/>
                </a:lnTo>
                <a:lnTo>
                  <a:pt x="8240" y="2036"/>
                </a:lnTo>
                <a:lnTo>
                  <a:pt x="7852" y="2036"/>
                </a:lnTo>
                <a:lnTo>
                  <a:pt x="7658" y="1890"/>
                </a:lnTo>
                <a:lnTo>
                  <a:pt x="7561" y="1745"/>
                </a:lnTo>
                <a:lnTo>
                  <a:pt x="7513" y="1551"/>
                </a:lnTo>
                <a:lnTo>
                  <a:pt x="7561" y="1357"/>
                </a:lnTo>
                <a:lnTo>
                  <a:pt x="7658" y="1163"/>
                </a:lnTo>
                <a:lnTo>
                  <a:pt x="7852" y="1066"/>
                </a:lnTo>
                <a:lnTo>
                  <a:pt x="8046" y="1018"/>
                </a:lnTo>
                <a:close/>
                <a:moveTo>
                  <a:pt x="1552" y="4604"/>
                </a:moveTo>
                <a:lnTo>
                  <a:pt x="1745" y="4653"/>
                </a:lnTo>
                <a:lnTo>
                  <a:pt x="1891" y="4750"/>
                </a:lnTo>
                <a:lnTo>
                  <a:pt x="1988" y="4895"/>
                </a:lnTo>
                <a:lnTo>
                  <a:pt x="2036" y="5137"/>
                </a:lnTo>
                <a:lnTo>
                  <a:pt x="1988" y="5331"/>
                </a:lnTo>
                <a:lnTo>
                  <a:pt x="1891" y="5477"/>
                </a:lnTo>
                <a:lnTo>
                  <a:pt x="1745" y="5574"/>
                </a:lnTo>
                <a:lnTo>
                  <a:pt x="1552" y="5622"/>
                </a:lnTo>
                <a:lnTo>
                  <a:pt x="1358" y="5574"/>
                </a:lnTo>
                <a:lnTo>
                  <a:pt x="1164" y="5477"/>
                </a:lnTo>
                <a:lnTo>
                  <a:pt x="1067" y="5331"/>
                </a:lnTo>
                <a:lnTo>
                  <a:pt x="1019" y="5137"/>
                </a:lnTo>
                <a:lnTo>
                  <a:pt x="1067" y="4895"/>
                </a:lnTo>
                <a:lnTo>
                  <a:pt x="1164" y="4750"/>
                </a:lnTo>
                <a:lnTo>
                  <a:pt x="1358" y="4653"/>
                </a:lnTo>
                <a:lnTo>
                  <a:pt x="1552" y="4604"/>
                </a:lnTo>
                <a:close/>
                <a:moveTo>
                  <a:pt x="14540" y="4604"/>
                </a:moveTo>
                <a:lnTo>
                  <a:pt x="14734" y="4653"/>
                </a:lnTo>
                <a:lnTo>
                  <a:pt x="14880" y="4750"/>
                </a:lnTo>
                <a:lnTo>
                  <a:pt x="15025" y="4895"/>
                </a:lnTo>
                <a:lnTo>
                  <a:pt x="15025" y="5137"/>
                </a:lnTo>
                <a:lnTo>
                  <a:pt x="15025" y="5331"/>
                </a:lnTo>
                <a:lnTo>
                  <a:pt x="14880" y="5477"/>
                </a:lnTo>
                <a:lnTo>
                  <a:pt x="14734" y="5574"/>
                </a:lnTo>
                <a:lnTo>
                  <a:pt x="14540" y="5622"/>
                </a:lnTo>
                <a:lnTo>
                  <a:pt x="14346" y="5574"/>
                </a:lnTo>
                <a:lnTo>
                  <a:pt x="14201" y="5477"/>
                </a:lnTo>
                <a:lnTo>
                  <a:pt x="14056" y="5331"/>
                </a:lnTo>
                <a:lnTo>
                  <a:pt x="14056" y="5137"/>
                </a:lnTo>
                <a:lnTo>
                  <a:pt x="14056" y="4895"/>
                </a:lnTo>
                <a:lnTo>
                  <a:pt x="14201" y="4750"/>
                </a:lnTo>
                <a:lnTo>
                  <a:pt x="14346" y="4653"/>
                </a:lnTo>
                <a:lnTo>
                  <a:pt x="14540" y="4604"/>
                </a:lnTo>
                <a:close/>
                <a:moveTo>
                  <a:pt x="7028" y="2666"/>
                </a:moveTo>
                <a:lnTo>
                  <a:pt x="7271" y="2859"/>
                </a:lnTo>
                <a:lnTo>
                  <a:pt x="7513" y="2956"/>
                </a:lnTo>
                <a:lnTo>
                  <a:pt x="7513" y="7270"/>
                </a:lnTo>
                <a:lnTo>
                  <a:pt x="7271" y="7367"/>
                </a:lnTo>
                <a:lnTo>
                  <a:pt x="7028" y="7561"/>
                </a:lnTo>
                <a:lnTo>
                  <a:pt x="3054" y="5331"/>
                </a:lnTo>
                <a:lnTo>
                  <a:pt x="3054" y="5137"/>
                </a:lnTo>
                <a:lnTo>
                  <a:pt x="3054" y="4847"/>
                </a:lnTo>
                <a:lnTo>
                  <a:pt x="7028" y="2666"/>
                </a:lnTo>
                <a:close/>
                <a:moveTo>
                  <a:pt x="9064" y="2666"/>
                </a:moveTo>
                <a:lnTo>
                  <a:pt x="13038" y="4847"/>
                </a:lnTo>
                <a:lnTo>
                  <a:pt x="13038" y="5137"/>
                </a:lnTo>
                <a:lnTo>
                  <a:pt x="13038" y="5380"/>
                </a:lnTo>
                <a:lnTo>
                  <a:pt x="9064" y="7561"/>
                </a:lnTo>
                <a:lnTo>
                  <a:pt x="8821" y="7367"/>
                </a:lnTo>
                <a:lnTo>
                  <a:pt x="8531" y="7270"/>
                </a:lnTo>
                <a:lnTo>
                  <a:pt x="8531" y="2956"/>
                </a:lnTo>
                <a:lnTo>
                  <a:pt x="8821" y="2859"/>
                </a:lnTo>
                <a:lnTo>
                  <a:pt x="9064" y="2666"/>
                </a:lnTo>
                <a:close/>
                <a:moveTo>
                  <a:pt x="8046" y="8191"/>
                </a:moveTo>
                <a:lnTo>
                  <a:pt x="8240" y="8239"/>
                </a:lnTo>
                <a:lnTo>
                  <a:pt x="8385" y="8336"/>
                </a:lnTo>
                <a:lnTo>
                  <a:pt x="8482" y="8481"/>
                </a:lnTo>
                <a:lnTo>
                  <a:pt x="8531" y="8675"/>
                </a:lnTo>
                <a:lnTo>
                  <a:pt x="8482" y="8869"/>
                </a:lnTo>
                <a:lnTo>
                  <a:pt x="8385" y="9063"/>
                </a:lnTo>
                <a:lnTo>
                  <a:pt x="8240" y="9160"/>
                </a:lnTo>
                <a:lnTo>
                  <a:pt x="8046" y="9208"/>
                </a:lnTo>
                <a:lnTo>
                  <a:pt x="7852" y="9160"/>
                </a:lnTo>
                <a:lnTo>
                  <a:pt x="7658" y="9063"/>
                </a:lnTo>
                <a:lnTo>
                  <a:pt x="7561" y="8869"/>
                </a:lnTo>
                <a:lnTo>
                  <a:pt x="7513" y="8675"/>
                </a:lnTo>
                <a:lnTo>
                  <a:pt x="7561" y="8481"/>
                </a:lnTo>
                <a:lnTo>
                  <a:pt x="7658" y="8336"/>
                </a:lnTo>
                <a:lnTo>
                  <a:pt x="7852" y="8239"/>
                </a:lnTo>
                <a:lnTo>
                  <a:pt x="8046" y="8191"/>
                </a:lnTo>
                <a:close/>
                <a:moveTo>
                  <a:pt x="13523" y="6252"/>
                </a:moveTo>
                <a:lnTo>
                  <a:pt x="13765" y="6446"/>
                </a:lnTo>
                <a:lnTo>
                  <a:pt x="14056" y="6543"/>
                </a:lnTo>
                <a:lnTo>
                  <a:pt x="14056" y="10808"/>
                </a:lnTo>
                <a:lnTo>
                  <a:pt x="13765" y="10953"/>
                </a:lnTo>
                <a:lnTo>
                  <a:pt x="13523" y="11099"/>
                </a:lnTo>
                <a:lnTo>
                  <a:pt x="9548" y="8918"/>
                </a:lnTo>
                <a:lnTo>
                  <a:pt x="9548" y="8675"/>
                </a:lnTo>
                <a:lnTo>
                  <a:pt x="9548" y="8433"/>
                </a:lnTo>
                <a:lnTo>
                  <a:pt x="13523" y="6252"/>
                </a:lnTo>
                <a:close/>
                <a:moveTo>
                  <a:pt x="2569" y="6252"/>
                </a:moveTo>
                <a:lnTo>
                  <a:pt x="6544" y="8433"/>
                </a:lnTo>
                <a:lnTo>
                  <a:pt x="6495" y="8675"/>
                </a:lnTo>
                <a:lnTo>
                  <a:pt x="6544" y="8918"/>
                </a:lnTo>
                <a:lnTo>
                  <a:pt x="2569" y="11147"/>
                </a:lnTo>
                <a:lnTo>
                  <a:pt x="2279" y="10953"/>
                </a:lnTo>
                <a:lnTo>
                  <a:pt x="1988" y="10808"/>
                </a:lnTo>
                <a:lnTo>
                  <a:pt x="1988" y="6543"/>
                </a:lnTo>
                <a:lnTo>
                  <a:pt x="2279" y="6446"/>
                </a:lnTo>
                <a:lnTo>
                  <a:pt x="2569" y="6252"/>
                </a:lnTo>
                <a:close/>
                <a:moveTo>
                  <a:pt x="1745" y="11777"/>
                </a:moveTo>
                <a:lnTo>
                  <a:pt x="1891" y="11922"/>
                </a:lnTo>
                <a:lnTo>
                  <a:pt x="1988" y="12068"/>
                </a:lnTo>
                <a:lnTo>
                  <a:pt x="2036" y="12262"/>
                </a:lnTo>
                <a:lnTo>
                  <a:pt x="1988" y="12456"/>
                </a:lnTo>
                <a:lnTo>
                  <a:pt x="1891" y="12601"/>
                </a:lnTo>
                <a:lnTo>
                  <a:pt x="1745" y="12746"/>
                </a:lnTo>
                <a:lnTo>
                  <a:pt x="1552" y="12795"/>
                </a:lnTo>
                <a:lnTo>
                  <a:pt x="1358" y="12746"/>
                </a:lnTo>
                <a:lnTo>
                  <a:pt x="1164" y="12601"/>
                </a:lnTo>
                <a:lnTo>
                  <a:pt x="1067" y="12456"/>
                </a:lnTo>
                <a:lnTo>
                  <a:pt x="1019" y="12262"/>
                </a:lnTo>
                <a:lnTo>
                  <a:pt x="1067" y="12068"/>
                </a:lnTo>
                <a:lnTo>
                  <a:pt x="1164" y="11922"/>
                </a:lnTo>
                <a:lnTo>
                  <a:pt x="1358" y="11777"/>
                </a:lnTo>
                <a:close/>
                <a:moveTo>
                  <a:pt x="14734" y="11777"/>
                </a:moveTo>
                <a:lnTo>
                  <a:pt x="14880" y="11922"/>
                </a:lnTo>
                <a:lnTo>
                  <a:pt x="15025" y="12068"/>
                </a:lnTo>
                <a:lnTo>
                  <a:pt x="15025" y="12262"/>
                </a:lnTo>
                <a:lnTo>
                  <a:pt x="15025" y="12456"/>
                </a:lnTo>
                <a:lnTo>
                  <a:pt x="14880" y="12601"/>
                </a:lnTo>
                <a:lnTo>
                  <a:pt x="14734" y="12746"/>
                </a:lnTo>
                <a:lnTo>
                  <a:pt x="14540" y="12795"/>
                </a:lnTo>
                <a:lnTo>
                  <a:pt x="14346" y="12746"/>
                </a:lnTo>
                <a:lnTo>
                  <a:pt x="14201" y="12601"/>
                </a:lnTo>
                <a:lnTo>
                  <a:pt x="14056" y="12456"/>
                </a:lnTo>
                <a:lnTo>
                  <a:pt x="14056" y="12262"/>
                </a:lnTo>
                <a:lnTo>
                  <a:pt x="14056" y="12068"/>
                </a:lnTo>
                <a:lnTo>
                  <a:pt x="14201" y="11922"/>
                </a:lnTo>
                <a:lnTo>
                  <a:pt x="14346" y="11777"/>
                </a:lnTo>
                <a:close/>
                <a:moveTo>
                  <a:pt x="7028" y="9838"/>
                </a:moveTo>
                <a:lnTo>
                  <a:pt x="7271" y="9984"/>
                </a:lnTo>
                <a:lnTo>
                  <a:pt x="7513" y="10129"/>
                </a:lnTo>
                <a:lnTo>
                  <a:pt x="7513" y="14394"/>
                </a:lnTo>
                <a:lnTo>
                  <a:pt x="7271" y="14540"/>
                </a:lnTo>
                <a:lnTo>
                  <a:pt x="7028" y="14685"/>
                </a:lnTo>
                <a:lnTo>
                  <a:pt x="3054" y="12504"/>
                </a:lnTo>
                <a:lnTo>
                  <a:pt x="3054" y="12262"/>
                </a:lnTo>
                <a:lnTo>
                  <a:pt x="3054" y="12019"/>
                </a:lnTo>
                <a:lnTo>
                  <a:pt x="7028" y="9838"/>
                </a:lnTo>
                <a:close/>
                <a:moveTo>
                  <a:pt x="9064" y="9838"/>
                </a:moveTo>
                <a:lnTo>
                  <a:pt x="13038" y="12019"/>
                </a:lnTo>
                <a:lnTo>
                  <a:pt x="13038" y="12262"/>
                </a:lnTo>
                <a:lnTo>
                  <a:pt x="13038" y="12504"/>
                </a:lnTo>
                <a:lnTo>
                  <a:pt x="9064" y="14685"/>
                </a:lnTo>
                <a:lnTo>
                  <a:pt x="8821" y="14540"/>
                </a:lnTo>
                <a:lnTo>
                  <a:pt x="8531" y="14394"/>
                </a:lnTo>
                <a:lnTo>
                  <a:pt x="8531" y="10129"/>
                </a:lnTo>
                <a:lnTo>
                  <a:pt x="8821" y="9984"/>
                </a:lnTo>
                <a:lnTo>
                  <a:pt x="9064" y="9838"/>
                </a:lnTo>
                <a:close/>
                <a:moveTo>
                  <a:pt x="8046" y="15315"/>
                </a:moveTo>
                <a:lnTo>
                  <a:pt x="8240" y="15363"/>
                </a:lnTo>
                <a:lnTo>
                  <a:pt x="8385" y="15460"/>
                </a:lnTo>
                <a:lnTo>
                  <a:pt x="8482" y="15654"/>
                </a:lnTo>
                <a:lnTo>
                  <a:pt x="8531" y="15848"/>
                </a:lnTo>
                <a:lnTo>
                  <a:pt x="8482" y="16042"/>
                </a:lnTo>
                <a:lnTo>
                  <a:pt x="8385" y="16187"/>
                </a:lnTo>
                <a:lnTo>
                  <a:pt x="8240" y="16284"/>
                </a:lnTo>
                <a:lnTo>
                  <a:pt x="8046" y="16333"/>
                </a:lnTo>
                <a:lnTo>
                  <a:pt x="7852" y="16284"/>
                </a:lnTo>
                <a:lnTo>
                  <a:pt x="7658" y="16187"/>
                </a:lnTo>
                <a:lnTo>
                  <a:pt x="7561" y="16042"/>
                </a:lnTo>
                <a:lnTo>
                  <a:pt x="7513" y="15848"/>
                </a:lnTo>
                <a:lnTo>
                  <a:pt x="7561" y="15654"/>
                </a:lnTo>
                <a:lnTo>
                  <a:pt x="7658" y="15460"/>
                </a:lnTo>
                <a:lnTo>
                  <a:pt x="7852" y="15363"/>
                </a:lnTo>
                <a:lnTo>
                  <a:pt x="8046" y="15315"/>
                </a:lnTo>
                <a:close/>
                <a:moveTo>
                  <a:pt x="8046" y="0"/>
                </a:moveTo>
                <a:lnTo>
                  <a:pt x="7707" y="49"/>
                </a:lnTo>
                <a:lnTo>
                  <a:pt x="7464" y="145"/>
                </a:lnTo>
                <a:lnTo>
                  <a:pt x="7174" y="291"/>
                </a:lnTo>
                <a:lnTo>
                  <a:pt x="6980" y="485"/>
                </a:lnTo>
                <a:lnTo>
                  <a:pt x="6786" y="679"/>
                </a:lnTo>
                <a:lnTo>
                  <a:pt x="6640" y="969"/>
                </a:lnTo>
                <a:lnTo>
                  <a:pt x="6544" y="1260"/>
                </a:lnTo>
                <a:lnTo>
                  <a:pt x="6495" y="1551"/>
                </a:lnTo>
                <a:lnTo>
                  <a:pt x="6544" y="1793"/>
                </a:lnTo>
                <a:lnTo>
                  <a:pt x="2521" y="3974"/>
                </a:lnTo>
                <a:lnTo>
                  <a:pt x="2327" y="3829"/>
                </a:lnTo>
                <a:lnTo>
                  <a:pt x="2085" y="3683"/>
                </a:lnTo>
                <a:lnTo>
                  <a:pt x="1794" y="3635"/>
                </a:lnTo>
                <a:lnTo>
                  <a:pt x="1552" y="3586"/>
                </a:lnTo>
                <a:lnTo>
                  <a:pt x="1212" y="3635"/>
                </a:lnTo>
                <a:lnTo>
                  <a:pt x="922" y="3732"/>
                </a:lnTo>
                <a:lnTo>
                  <a:pt x="679" y="3877"/>
                </a:lnTo>
                <a:lnTo>
                  <a:pt x="437" y="4023"/>
                </a:lnTo>
                <a:lnTo>
                  <a:pt x="292" y="4265"/>
                </a:lnTo>
                <a:lnTo>
                  <a:pt x="146" y="4507"/>
                </a:lnTo>
                <a:lnTo>
                  <a:pt x="49" y="4798"/>
                </a:lnTo>
                <a:lnTo>
                  <a:pt x="1" y="5137"/>
                </a:lnTo>
                <a:lnTo>
                  <a:pt x="49" y="5331"/>
                </a:lnTo>
                <a:lnTo>
                  <a:pt x="98" y="5574"/>
                </a:lnTo>
                <a:lnTo>
                  <a:pt x="146" y="5816"/>
                </a:lnTo>
                <a:lnTo>
                  <a:pt x="292" y="6010"/>
                </a:lnTo>
                <a:lnTo>
                  <a:pt x="437" y="6155"/>
                </a:lnTo>
                <a:lnTo>
                  <a:pt x="582" y="6300"/>
                </a:lnTo>
                <a:lnTo>
                  <a:pt x="776" y="6446"/>
                </a:lnTo>
                <a:lnTo>
                  <a:pt x="970" y="6543"/>
                </a:lnTo>
                <a:lnTo>
                  <a:pt x="970" y="10856"/>
                </a:lnTo>
                <a:lnTo>
                  <a:pt x="776" y="10953"/>
                </a:lnTo>
                <a:lnTo>
                  <a:pt x="582" y="11050"/>
                </a:lnTo>
                <a:lnTo>
                  <a:pt x="437" y="11195"/>
                </a:lnTo>
                <a:lnTo>
                  <a:pt x="292" y="11389"/>
                </a:lnTo>
                <a:lnTo>
                  <a:pt x="146" y="11583"/>
                </a:lnTo>
                <a:lnTo>
                  <a:pt x="98" y="11777"/>
                </a:lnTo>
                <a:lnTo>
                  <a:pt x="49" y="12019"/>
                </a:lnTo>
                <a:lnTo>
                  <a:pt x="1" y="12262"/>
                </a:lnTo>
                <a:lnTo>
                  <a:pt x="49" y="12552"/>
                </a:lnTo>
                <a:lnTo>
                  <a:pt x="146" y="12843"/>
                </a:lnTo>
                <a:lnTo>
                  <a:pt x="292" y="13134"/>
                </a:lnTo>
                <a:lnTo>
                  <a:pt x="437" y="13328"/>
                </a:lnTo>
                <a:lnTo>
                  <a:pt x="679" y="13522"/>
                </a:lnTo>
                <a:lnTo>
                  <a:pt x="922" y="13667"/>
                </a:lnTo>
                <a:lnTo>
                  <a:pt x="1212" y="13764"/>
                </a:lnTo>
                <a:lnTo>
                  <a:pt x="1794" y="13764"/>
                </a:lnTo>
                <a:lnTo>
                  <a:pt x="2085" y="13667"/>
                </a:lnTo>
                <a:lnTo>
                  <a:pt x="2327" y="13570"/>
                </a:lnTo>
                <a:lnTo>
                  <a:pt x="2521" y="13425"/>
                </a:lnTo>
                <a:lnTo>
                  <a:pt x="6544" y="15606"/>
                </a:lnTo>
                <a:lnTo>
                  <a:pt x="6495" y="15848"/>
                </a:lnTo>
                <a:lnTo>
                  <a:pt x="6544" y="16139"/>
                </a:lnTo>
                <a:lnTo>
                  <a:pt x="6640" y="16430"/>
                </a:lnTo>
                <a:lnTo>
                  <a:pt x="6786" y="16672"/>
                </a:lnTo>
                <a:lnTo>
                  <a:pt x="6980" y="16914"/>
                </a:lnTo>
                <a:lnTo>
                  <a:pt x="7174" y="17108"/>
                </a:lnTo>
                <a:lnTo>
                  <a:pt x="7464" y="17254"/>
                </a:lnTo>
                <a:lnTo>
                  <a:pt x="7707" y="17350"/>
                </a:lnTo>
                <a:lnTo>
                  <a:pt x="8337" y="17350"/>
                </a:lnTo>
                <a:lnTo>
                  <a:pt x="8628" y="17254"/>
                </a:lnTo>
                <a:lnTo>
                  <a:pt x="8870" y="17108"/>
                </a:lnTo>
                <a:lnTo>
                  <a:pt x="9112" y="16914"/>
                </a:lnTo>
                <a:lnTo>
                  <a:pt x="9306" y="16672"/>
                </a:lnTo>
                <a:lnTo>
                  <a:pt x="9451" y="16430"/>
                </a:lnTo>
                <a:lnTo>
                  <a:pt x="9548" y="16139"/>
                </a:lnTo>
                <a:lnTo>
                  <a:pt x="9548" y="15848"/>
                </a:lnTo>
                <a:lnTo>
                  <a:pt x="9548" y="15606"/>
                </a:lnTo>
                <a:lnTo>
                  <a:pt x="13523" y="13425"/>
                </a:lnTo>
                <a:lnTo>
                  <a:pt x="13765" y="13570"/>
                </a:lnTo>
                <a:lnTo>
                  <a:pt x="14007" y="13667"/>
                </a:lnTo>
                <a:lnTo>
                  <a:pt x="14249" y="13764"/>
                </a:lnTo>
                <a:lnTo>
                  <a:pt x="14831" y="13764"/>
                </a:lnTo>
                <a:lnTo>
                  <a:pt x="15122" y="13667"/>
                </a:lnTo>
                <a:lnTo>
                  <a:pt x="15413" y="13522"/>
                </a:lnTo>
                <a:lnTo>
                  <a:pt x="15606" y="13328"/>
                </a:lnTo>
                <a:lnTo>
                  <a:pt x="15800" y="13134"/>
                </a:lnTo>
                <a:lnTo>
                  <a:pt x="15946" y="12843"/>
                </a:lnTo>
                <a:lnTo>
                  <a:pt x="16043" y="12552"/>
                </a:lnTo>
                <a:lnTo>
                  <a:pt x="16043" y="12262"/>
                </a:lnTo>
                <a:lnTo>
                  <a:pt x="16043" y="12019"/>
                </a:lnTo>
                <a:lnTo>
                  <a:pt x="15994" y="11777"/>
                </a:lnTo>
                <a:lnTo>
                  <a:pt x="15897" y="11583"/>
                </a:lnTo>
                <a:lnTo>
                  <a:pt x="15800" y="11389"/>
                </a:lnTo>
                <a:lnTo>
                  <a:pt x="15655" y="11195"/>
                </a:lnTo>
                <a:lnTo>
                  <a:pt x="15461" y="11050"/>
                </a:lnTo>
                <a:lnTo>
                  <a:pt x="15267" y="10953"/>
                </a:lnTo>
                <a:lnTo>
                  <a:pt x="15073" y="10856"/>
                </a:lnTo>
                <a:lnTo>
                  <a:pt x="15073" y="6543"/>
                </a:lnTo>
                <a:lnTo>
                  <a:pt x="15267" y="6446"/>
                </a:lnTo>
                <a:lnTo>
                  <a:pt x="15461" y="6300"/>
                </a:lnTo>
                <a:lnTo>
                  <a:pt x="15655" y="6155"/>
                </a:lnTo>
                <a:lnTo>
                  <a:pt x="15800" y="6010"/>
                </a:lnTo>
                <a:lnTo>
                  <a:pt x="15897" y="5816"/>
                </a:lnTo>
                <a:lnTo>
                  <a:pt x="15994" y="5574"/>
                </a:lnTo>
                <a:lnTo>
                  <a:pt x="16043" y="5331"/>
                </a:lnTo>
                <a:lnTo>
                  <a:pt x="16043" y="5137"/>
                </a:lnTo>
                <a:lnTo>
                  <a:pt x="16043" y="4798"/>
                </a:lnTo>
                <a:lnTo>
                  <a:pt x="15946" y="4507"/>
                </a:lnTo>
                <a:lnTo>
                  <a:pt x="15800" y="4265"/>
                </a:lnTo>
                <a:lnTo>
                  <a:pt x="15606" y="4023"/>
                </a:lnTo>
                <a:lnTo>
                  <a:pt x="15413" y="3877"/>
                </a:lnTo>
                <a:lnTo>
                  <a:pt x="15122" y="3732"/>
                </a:lnTo>
                <a:lnTo>
                  <a:pt x="14831" y="3635"/>
                </a:lnTo>
                <a:lnTo>
                  <a:pt x="14540" y="3586"/>
                </a:lnTo>
                <a:lnTo>
                  <a:pt x="14249" y="3635"/>
                </a:lnTo>
                <a:lnTo>
                  <a:pt x="14007" y="3683"/>
                </a:lnTo>
                <a:lnTo>
                  <a:pt x="13765" y="3829"/>
                </a:lnTo>
                <a:lnTo>
                  <a:pt x="13523" y="3974"/>
                </a:lnTo>
                <a:lnTo>
                  <a:pt x="9548" y="1793"/>
                </a:lnTo>
                <a:lnTo>
                  <a:pt x="9548" y="1551"/>
                </a:lnTo>
                <a:lnTo>
                  <a:pt x="9548" y="1260"/>
                </a:lnTo>
                <a:lnTo>
                  <a:pt x="9451" y="969"/>
                </a:lnTo>
                <a:lnTo>
                  <a:pt x="9306" y="679"/>
                </a:lnTo>
                <a:lnTo>
                  <a:pt x="9112" y="485"/>
                </a:lnTo>
                <a:lnTo>
                  <a:pt x="8870" y="291"/>
                </a:lnTo>
                <a:lnTo>
                  <a:pt x="8628" y="145"/>
                </a:lnTo>
                <a:lnTo>
                  <a:pt x="8337" y="49"/>
                </a:lnTo>
                <a:lnTo>
                  <a:pt x="8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3" name="Google Shape;863;p56"/>
          <p:cNvCxnSpPr>
            <a:stCxn id="842" idx="2"/>
            <a:endCxn id="864" idx="0"/>
          </p:cNvCxnSpPr>
          <p:nvPr/>
        </p:nvCxnSpPr>
        <p:spPr>
          <a:xfrm>
            <a:off x="3073050" y="2903170"/>
            <a:ext cx="1661100" cy="445200"/>
          </a:xfrm>
          <a:prstGeom prst="straightConnector1">
            <a:avLst/>
          </a:prstGeom>
          <a:noFill/>
          <a:ln cap="flat" cmpd="sng" w="9525">
            <a:solidFill>
              <a:schemeClr val="dk1"/>
            </a:solidFill>
            <a:prstDash val="solid"/>
            <a:round/>
            <a:headEnd len="med" w="med" type="none"/>
            <a:tailEnd len="med" w="med" type="triangle"/>
          </a:ln>
        </p:spPr>
      </p:cxnSp>
      <p:cxnSp>
        <p:nvCxnSpPr>
          <p:cNvPr id="865" name="Google Shape;865;p56"/>
          <p:cNvCxnSpPr>
            <a:stCxn id="843" idx="2"/>
            <a:endCxn id="864" idx="0"/>
          </p:cNvCxnSpPr>
          <p:nvPr/>
        </p:nvCxnSpPr>
        <p:spPr>
          <a:xfrm flipH="1">
            <a:off x="4734125" y="2903170"/>
            <a:ext cx="1563000" cy="445200"/>
          </a:xfrm>
          <a:prstGeom prst="straightConnector1">
            <a:avLst/>
          </a:prstGeom>
          <a:noFill/>
          <a:ln cap="flat" cmpd="sng" w="9525">
            <a:solidFill>
              <a:schemeClr val="dk1"/>
            </a:solidFill>
            <a:prstDash val="solid"/>
            <a:round/>
            <a:headEnd len="med" w="med" type="none"/>
            <a:tailEnd len="med" w="med" type="triangle"/>
          </a:ln>
        </p:spPr>
      </p:cxnSp>
      <p:sp>
        <p:nvSpPr>
          <p:cNvPr id="864" name="Google Shape;864;p56"/>
          <p:cNvSpPr txBox="1"/>
          <p:nvPr/>
        </p:nvSpPr>
        <p:spPr>
          <a:xfrm>
            <a:off x="3264586" y="3348328"/>
            <a:ext cx="2939100" cy="39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Outfit"/>
                <a:ea typeface="Outfit"/>
                <a:cs typeface="Outfit"/>
                <a:sym typeface="Outfit"/>
              </a:rPr>
              <a:t>GridSearch</a:t>
            </a:r>
            <a:endParaRPr sz="2400">
              <a:solidFill>
                <a:schemeClr val="dk1"/>
              </a:solidFill>
              <a:latin typeface="Outfit"/>
              <a:ea typeface="Outfit"/>
              <a:cs typeface="Outfit"/>
              <a:sym typeface="Outfit"/>
            </a:endParaRPr>
          </a:p>
        </p:txBody>
      </p:sp>
      <p:graphicFrame>
        <p:nvGraphicFramePr>
          <p:cNvPr id="866" name="Google Shape;866;p56"/>
          <p:cNvGraphicFramePr/>
          <p:nvPr/>
        </p:nvGraphicFramePr>
        <p:xfrm>
          <a:off x="1615875" y="3922663"/>
          <a:ext cx="3000000" cy="3000000"/>
        </p:xfrm>
        <a:graphic>
          <a:graphicData uri="http://schemas.openxmlformats.org/drawingml/2006/table">
            <a:tbl>
              <a:tblPr>
                <a:noFill/>
                <a:tableStyleId>{FF92532C-D208-4563-A38F-98BC43168156}</a:tableStyleId>
              </a:tblPr>
              <a:tblGrid>
                <a:gridCol w="1540800"/>
                <a:gridCol w="1540800"/>
                <a:gridCol w="1540800"/>
                <a:gridCol w="1540800"/>
              </a:tblGrid>
              <a:tr h="508775">
                <a:tc>
                  <a:txBody>
                    <a:bodyPr/>
                    <a:lstStyle/>
                    <a:p>
                      <a:pPr indent="0" lvl="0" marL="0" rtl="0" algn="ctr">
                        <a:spcBef>
                          <a:spcPts val="0"/>
                        </a:spcBef>
                        <a:spcAft>
                          <a:spcPts val="0"/>
                        </a:spcAft>
                        <a:buNone/>
                      </a:pPr>
                      <a:r>
                        <a:t/>
                      </a:r>
                      <a:endParaRPr b="1">
                        <a:solidFill>
                          <a:schemeClr val="dk1"/>
                        </a:solidFill>
                        <a:latin typeface="Outfit"/>
                        <a:ea typeface="Outfit"/>
                        <a:cs typeface="Outfit"/>
                        <a:sym typeface="Outfi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Train</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Test</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Cross Validation</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508775">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Accuracy</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0.96</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0.86</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DM Sans"/>
                          <a:ea typeface="DM Sans"/>
                          <a:cs typeface="DM Sans"/>
                          <a:sym typeface="DM Sans"/>
                        </a:rPr>
                        <a:t>0.85</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57"/>
          <p:cNvSpPr txBox="1"/>
          <p:nvPr>
            <p:ph type="title"/>
          </p:nvPr>
        </p:nvSpPr>
        <p:spPr>
          <a:xfrm>
            <a:off x="713225" y="2384250"/>
            <a:ext cx="43443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872" name="Google Shape;872;p57"/>
          <p:cNvSpPr txBox="1"/>
          <p:nvPr>
            <p:ph idx="2" type="title"/>
          </p:nvPr>
        </p:nvSpPr>
        <p:spPr>
          <a:xfrm>
            <a:off x="713225" y="1468350"/>
            <a:ext cx="12642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873" name="Google Shape;873;p57"/>
          <p:cNvSpPr txBox="1"/>
          <p:nvPr>
            <p:ph idx="1" type="subTitle"/>
          </p:nvPr>
        </p:nvSpPr>
        <p:spPr>
          <a:xfrm>
            <a:off x="713225" y="3300150"/>
            <a:ext cx="45111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Model performance evaluation and recommendation</a:t>
            </a:r>
            <a:endParaRPr sz="1400"/>
          </a:p>
          <a:p>
            <a:pPr indent="0" lvl="0" marL="0" rtl="0" algn="l">
              <a:spcBef>
                <a:spcPts val="0"/>
              </a:spcBef>
              <a:spcAft>
                <a:spcPts val="0"/>
              </a:spcAft>
              <a:buNone/>
            </a:pPr>
            <a:r>
              <a:t/>
            </a:r>
            <a:endParaRPr sz="1400"/>
          </a:p>
        </p:txBody>
      </p:sp>
      <p:grpSp>
        <p:nvGrpSpPr>
          <p:cNvPr id="874" name="Google Shape;874;p57"/>
          <p:cNvGrpSpPr/>
          <p:nvPr/>
        </p:nvGrpSpPr>
        <p:grpSpPr>
          <a:xfrm>
            <a:off x="5104880" y="-153372"/>
            <a:ext cx="4218588" cy="6000577"/>
            <a:chOff x="5104880" y="-153372"/>
            <a:chExt cx="4218588" cy="6000577"/>
          </a:xfrm>
        </p:grpSpPr>
        <p:sp>
          <p:nvSpPr>
            <p:cNvPr id="875" name="Google Shape;875;p57"/>
            <p:cNvSpPr/>
            <p:nvPr/>
          </p:nvSpPr>
          <p:spPr>
            <a:xfrm>
              <a:off x="7074911" y="25473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7"/>
            <p:cNvSpPr/>
            <p:nvPr/>
          </p:nvSpPr>
          <p:spPr>
            <a:xfrm>
              <a:off x="7026089" y="-1533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7"/>
            <p:cNvSpPr/>
            <p:nvPr/>
          </p:nvSpPr>
          <p:spPr>
            <a:xfrm>
              <a:off x="6606684" y="3184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7"/>
            <p:cNvSpPr/>
            <p:nvPr/>
          </p:nvSpPr>
          <p:spPr>
            <a:xfrm>
              <a:off x="6138958" y="13708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7"/>
            <p:cNvSpPr/>
            <p:nvPr/>
          </p:nvSpPr>
          <p:spPr>
            <a:xfrm>
              <a:off x="5732458" y="8745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7"/>
            <p:cNvSpPr/>
            <p:nvPr/>
          </p:nvSpPr>
          <p:spPr>
            <a:xfrm>
              <a:off x="7480889" y="98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7"/>
            <p:cNvSpPr/>
            <p:nvPr/>
          </p:nvSpPr>
          <p:spPr>
            <a:xfrm>
              <a:off x="7074904" y="20750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7"/>
            <p:cNvSpPr/>
            <p:nvPr/>
          </p:nvSpPr>
          <p:spPr>
            <a:xfrm>
              <a:off x="7962441" y="14040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7"/>
            <p:cNvSpPr/>
            <p:nvPr/>
          </p:nvSpPr>
          <p:spPr>
            <a:xfrm flipH="1" rot="10800000">
              <a:off x="6036087" y="31249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7"/>
            <p:cNvSpPr/>
            <p:nvPr/>
          </p:nvSpPr>
          <p:spPr>
            <a:xfrm flipH="1" rot="10800000">
              <a:off x="6355205" y="41020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7"/>
            <p:cNvSpPr/>
            <p:nvPr/>
          </p:nvSpPr>
          <p:spPr>
            <a:xfrm flipH="1" rot="10800000">
              <a:off x="5732459" y="48790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7"/>
            <p:cNvSpPr/>
            <p:nvPr/>
          </p:nvSpPr>
          <p:spPr>
            <a:xfrm flipH="1" rot="10800000">
              <a:off x="6683197" y="35154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7"/>
            <p:cNvSpPr/>
            <p:nvPr/>
          </p:nvSpPr>
          <p:spPr>
            <a:xfrm flipH="1" rot="10800000">
              <a:off x="5104880"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7"/>
            <p:cNvSpPr/>
            <p:nvPr/>
          </p:nvSpPr>
          <p:spPr>
            <a:xfrm>
              <a:off x="8484758" y="243811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7"/>
            <p:cNvSpPr/>
            <p:nvPr/>
          </p:nvSpPr>
          <p:spPr>
            <a:xfrm>
              <a:off x="8038260" y="29212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7"/>
            <p:cNvSpPr/>
            <p:nvPr/>
          </p:nvSpPr>
          <p:spPr>
            <a:xfrm flipH="1" rot="10800000">
              <a:off x="7853362" y="396220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7"/>
            <p:cNvSpPr/>
            <p:nvPr/>
          </p:nvSpPr>
          <p:spPr>
            <a:xfrm flipH="1" rot="10800000">
              <a:off x="8261505"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92" name="Google Shape;892;p57"/>
          <p:cNvCxnSpPr/>
          <p:nvPr/>
        </p:nvCxnSpPr>
        <p:spPr>
          <a:xfrm>
            <a:off x="841250" y="1385850"/>
            <a:ext cx="3735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Evaluation - Metric</a:t>
            </a:r>
            <a:endParaRPr/>
          </a:p>
        </p:txBody>
      </p:sp>
      <p:sp>
        <p:nvSpPr>
          <p:cNvPr id="898" name="Google Shape;898;p58"/>
          <p:cNvSpPr txBox="1"/>
          <p:nvPr/>
        </p:nvSpPr>
        <p:spPr>
          <a:xfrm>
            <a:off x="1300152" y="2355275"/>
            <a:ext cx="29802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Proportion of correctly classified instances</a:t>
            </a:r>
            <a:endParaRPr>
              <a:solidFill>
                <a:schemeClr val="dk1"/>
              </a:solidFill>
              <a:latin typeface="DM Sans"/>
              <a:ea typeface="DM Sans"/>
              <a:cs typeface="DM Sans"/>
              <a:sym typeface="DM Sans"/>
            </a:endParaRPr>
          </a:p>
        </p:txBody>
      </p:sp>
      <p:sp>
        <p:nvSpPr>
          <p:cNvPr id="899" name="Google Shape;899;p58"/>
          <p:cNvSpPr txBox="1"/>
          <p:nvPr/>
        </p:nvSpPr>
        <p:spPr>
          <a:xfrm>
            <a:off x="1300150" y="2004150"/>
            <a:ext cx="2980200" cy="37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Outfit"/>
                <a:ea typeface="Outfit"/>
                <a:cs typeface="Outfit"/>
                <a:sym typeface="Outfit"/>
              </a:rPr>
              <a:t>Test: 0.86</a:t>
            </a:r>
            <a:endParaRPr b="1" sz="1900">
              <a:solidFill>
                <a:schemeClr val="dk1"/>
              </a:solidFill>
              <a:latin typeface="Outfit"/>
              <a:ea typeface="Outfit"/>
              <a:cs typeface="Outfit"/>
              <a:sym typeface="Outfit"/>
            </a:endParaRPr>
          </a:p>
        </p:txBody>
      </p:sp>
      <p:sp>
        <p:nvSpPr>
          <p:cNvPr id="900" name="Google Shape;900;p58"/>
          <p:cNvSpPr txBox="1"/>
          <p:nvPr/>
        </p:nvSpPr>
        <p:spPr>
          <a:xfrm>
            <a:off x="902225" y="1319625"/>
            <a:ext cx="3529200" cy="552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Outfit"/>
                <a:ea typeface="Outfit"/>
                <a:cs typeface="Outfit"/>
                <a:sym typeface="Outfit"/>
              </a:rPr>
              <a:t>Accuracy</a:t>
            </a:r>
            <a:endParaRPr b="1" sz="2400">
              <a:solidFill>
                <a:schemeClr val="dk1"/>
              </a:solidFill>
              <a:latin typeface="Outfit"/>
              <a:ea typeface="Outfit"/>
              <a:cs typeface="Outfit"/>
              <a:sym typeface="Outfit"/>
            </a:endParaRPr>
          </a:p>
        </p:txBody>
      </p:sp>
      <p:sp>
        <p:nvSpPr>
          <p:cNvPr id="901" name="Google Shape;901;p58"/>
          <p:cNvSpPr/>
          <p:nvPr/>
        </p:nvSpPr>
        <p:spPr>
          <a:xfrm>
            <a:off x="1089688" y="2118600"/>
            <a:ext cx="148200" cy="14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902" name="Google Shape;902;p58"/>
          <p:cNvSpPr/>
          <p:nvPr/>
        </p:nvSpPr>
        <p:spPr>
          <a:xfrm>
            <a:off x="1089688" y="3386500"/>
            <a:ext cx="148200" cy="14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cxnSp>
        <p:nvCxnSpPr>
          <p:cNvPr id="903" name="Google Shape;903;p58"/>
          <p:cNvCxnSpPr>
            <a:stCxn id="901" idx="4"/>
            <a:endCxn id="902" idx="0"/>
          </p:cNvCxnSpPr>
          <p:nvPr/>
        </p:nvCxnSpPr>
        <p:spPr>
          <a:xfrm>
            <a:off x="1163788" y="2266800"/>
            <a:ext cx="0" cy="1119600"/>
          </a:xfrm>
          <a:prstGeom prst="straightConnector1">
            <a:avLst/>
          </a:prstGeom>
          <a:noFill/>
          <a:ln cap="flat" cmpd="sng" w="9525">
            <a:solidFill>
              <a:schemeClr val="dk1"/>
            </a:solidFill>
            <a:prstDash val="solid"/>
            <a:round/>
            <a:headEnd len="med" w="med" type="none"/>
            <a:tailEnd len="med" w="med" type="none"/>
          </a:ln>
        </p:spPr>
      </p:cxnSp>
      <p:sp>
        <p:nvSpPr>
          <p:cNvPr id="904" name="Google Shape;904;p58"/>
          <p:cNvSpPr txBox="1"/>
          <p:nvPr/>
        </p:nvSpPr>
        <p:spPr>
          <a:xfrm>
            <a:off x="4636350" y="1319625"/>
            <a:ext cx="3529200" cy="552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Outfit"/>
                <a:ea typeface="Outfit"/>
                <a:cs typeface="Outfit"/>
                <a:sym typeface="Outfit"/>
              </a:rPr>
              <a:t>Confusion Matrix</a:t>
            </a:r>
            <a:endParaRPr b="1" sz="2400">
              <a:solidFill>
                <a:schemeClr val="dk1"/>
              </a:solidFill>
              <a:latin typeface="Outfit"/>
              <a:ea typeface="Outfit"/>
              <a:cs typeface="Outfit"/>
              <a:sym typeface="Outfit"/>
            </a:endParaRPr>
          </a:p>
        </p:txBody>
      </p:sp>
      <p:sp>
        <p:nvSpPr>
          <p:cNvPr id="905" name="Google Shape;905;p58"/>
          <p:cNvSpPr txBox="1"/>
          <p:nvPr/>
        </p:nvSpPr>
        <p:spPr>
          <a:xfrm>
            <a:off x="1225450" y="3543650"/>
            <a:ext cx="3481500" cy="1045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Easy to interpret</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Good for balanced datasets</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Treats all prediction errors equally</a:t>
            </a:r>
            <a:endParaRPr>
              <a:solidFill>
                <a:schemeClr val="dk1"/>
              </a:solidFill>
              <a:latin typeface="DM Sans"/>
              <a:ea typeface="DM Sans"/>
              <a:cs typeface="DM Sans"/>
              <a:sym typeface="DM Sans"/>
            </a:endParaRPr>
          </a:p>
        </p:txBody>
      </p:sp>
      <p:sp>
        <p:nvSpPr>
          <p:cNvPr id="906" name="Google Shape;906;p58"/>
          <p:cNvSpPr txBox="1"/>
          <p:nvPr/>
        </p:nvSpPr>
        <p:spPr>
          <a:xfrm>
            <a:off x="1300163" y="3266638"/>
            <a:ext cx="2978700" cy="37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Outfit"/>
                <a:ea typeface="Outfit"/>
                <a:cs typeface="Outfit"/>
                <a:sym typeface="Outfit"/>
              </a:rPr>
              <a:t>Rationale</a:t>
            </a:r>
            <a:endParaRPr b="1" sz="1900">
              <a:solidFill>
                <a:schemeClr val="dk1"/>
              </a:solidFill>
              <a:latin typeface="Outfit"/>
              <a:ea typeface="Outfit"/>
              <a:cs typeface="Outfit"/>
              <a:sym typeface="Outfit"/>
            </a:endParaRPr>
          </a:p>
        </p:txBody>
      </p:sp>
      <p:pic>
        <p:nvPicPr>
          <p:cNvPr id="907" name="Google Shape;907;p58"/>
          <p:cNvPicPr preferRelativeResize="0"/>
          <p:nvPr/>
        </p:nvPicPr>
        <p:blipFill>
          <a:blip r:embed="rId3">
            <a:alphaModFix/>
          </a:blip>
          <a:stretch>
            <a:fillRect/>
          </a:stretch>
        </p:blipFill>
        <p:spPr>
          <a:xfrm>
            <a:off x="4645300" y="1951000"/>
            <a:ext cx="3778700" cy="290480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5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Recommendation</a:t>
            </a:r>
            <a:endParaRPr/>
          </a:p>
        </p:txBody>
      </p:sp>
      <p:sp>
        <p:nvSpPr>
          <p:cNvPr id="913" name="Google Shape;913;p59"/>
          <p:cNvSpPr txBox="1"/>
          <p:nvPr>
            <p:ph idx="1" type="subTitle"/>
          </p:nvPr>
        </p:nvSpPr>
        <p:spPr>
          <a:xfrm>
            <a:off x="1142950" y="2219063"/>
            <a:ext cx="3251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Provide insights on public perception and preferences towards Disney+</a:t>
            </a:r>
            <a:endParaRPr/>
          </a:p>
        </p:txBody>
      </p:sp>
      <p:sp>
        <p:nvSpPr>
          <p:cNvPr id="914" name="Google Shape;914;p59"/>
          <p:cNvSpPr txBox="1"/>
          <p:nvPr>
            <p:ph idx="2" type="subTitle"/>
          </p:nvPr>
        </p:nvSpPr>
        <p:spPr>
          <a:xfrm>
            <a:off x="4749341" y="2219063"/>
            <a:ext cx="3251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 public opinion or comments and perform classification</a:t>
            </a:r>
            <a:endParaRPr/>
          </a:p>
        </p:txBody>
      </p:sp>
      <p:sp>
        <p:nvSpPr>
          <p:cNvPr id="915" name="Google Shape;915;p59"/>
          <p:cNvSpPr txBox="1"/>
          <p:nvPr>
            <p:ph idx="3" type="subTitle"/>
          </p:nvPr>
        </p:nvSpPr>
        <p:spPr>
          <a:xfrm>
            <a:off x="1142950" y="4010313"/>
            <a:ext cx="3251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Optimize marketing and content creation strategy towards a more targeted public</a:t>
            </a:r>
            <a:endParaRPr/>
          </a:p>
        </p:txBody>
      </p:sp>
      <p:sp>
        <p:nvSpPr>
          <p:cNvPr id="916" name="Google Shape;916;p59"/>
          <p:cNvSpPr txBox="1"/>
          <p:nvPr>
            <p:ph idx="4" type="subTitle"/>
          </p:nvPr>
        </p:nvSpPr>
        <p:spPr>
          <a:xfrm>
            <a:off x="4749341" y="4010313"/>
            <a:ext cx="3251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Study the competitor dynamics, customer experience and preference</a:t>
            </a:r>
            <a:endParaRPr/>
          </a:p>
        </p:txBody>
      </p:sp>
      <p:sp>
        <p:nvSpPr>
          <p:cNvPr id="917" name="Google Shape;917;p59"/>
          <p:cNvSpPr txBox="1"/>
          <p:nvPr>
            <p:ph idx="5" type="subTitle"/>
          </p:nvPr>
        </p:nvSpPr>
        <p:spPr>
          <a:xfrm>
            <a:off x="1142962" y="1860588"/>
            <a:ext cx="32517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918" name="Google Shape;918;p59"/>
          <p:cNvSpPr txBox="1"/>
          <p:nvPr>
            <p:ph idx="6" type="subTitle"/>
          </p:nvPr>
        </p:nvSpPr>
        <p:spPr>
          <a:xfrm>
            <a:off x="1142962" y="3651938"/>
            <a:ext cx="32517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Optimization</a:t>
            </a:r>
            <a:endParaRPr/>
          </a:p>
        </p:txBody>
      </p:sp>
      <p:sp>
        <p:nvSpPr>
          <p:cNvPr id="919" name="Google Shape;919;p59"/>
          <p:cNvSpPr txBox="1"/>
          <p:nvPr>
            <p:ph idx="7" type="subTitle"/>
          </p:nvPr>
        </p:nvSpPr>
        <p:spPr>
          <a:xfrm>
            <a:off x="4749338" y="1860588"/>
            <a:ext cx="32517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Predictive modeling</a:t>
            </a:r>
            <a:endParaRPr/>
          </a:p>
        </p:txBody>
      </p:sp>
      <p:sp>
        <p:nvSpPr>
          <p:cNvPr id="920" name="Google Shape;920;p59"/>
          <p:cNvSpPr txBox="1"/>
          <p:nvPr>
            <p:ph idx="8" type="subTitle"/>
          </p:nvPr>
        </p:nvSpPr>
        <p:spPr>
          <a:xfrm>
            <a:off x="4693925" y="3651950"/>
            <a:ext cx="34254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Competition Analysis</a:t>
            </a:r>
            <a:endParaRPr/>
          </a:p>
        </p:txBody>
      </p:sp>
      <p:grpSp>
        <p:nvGrpSpPr>
          <p:cNvPr id="921" name="Google Shape;921;p59"/>
          <p:cNvGrpSpPr/>
          <p:nvPr/>
        </p:nvGrpSpPr>
        <p:grpSpPr>
          <a:xfrm>
            <a:off x="2573275" y="1243628"/>
            <a:ext cx="391048" cy="391048"/>
            <a:chOff x="3288275" y="2636227"/>
            <a:chExt cx="391048" cy="391048"/>
          </a:xfrm>
        </p:grpSpPr>
        <p:sp>
          <p:nvSpPr>
            <p:cNvPr id="922" name="Google Shape;922;p59"/>
            <p:cNvSpPr/>
            <p:nvPr/>
          </p:nvSpPr>
          <p:spPr>
            <a:xfrm>
              <a:off x="3334288" y="2681133"/>
              <a:ext cx="152279" cy="69020"/>
            </a:xfrm>
            <a:custGeom>
              <a:rect b="b" l="l" r="r" t="t"/>
              <a:pathLst>
                <a:path extrusionOk="0" h="3054" w="6738">
                  <a:moveTo>
                    <a:pt x="5719" y="1018"/>
                  </a:moveTo>
                  <a:lnTo>
                    <a:pt x="5719" y="2036"/>
                  </a:lnTo>
                  <a:lnTo>
                    <a:pt x="1018" y="2036"/>
                  </a:lnTo>
                  <a:lnTo>
                    <a:pt x="1018" y="1018"/>
                  </a:lnTo>
                  <a:close/>
                  <a:moveTo>
                    <a:pt x="485" y="0"/>
                  </a:moveTo>
                  <a:lnTo>
                    <a:pt x="291" y="49"/>
                  </a:lnTo>
                  <a:lnTo>
                    <a:pt x="146" y="194"/>
                  </a:lnTo>
                  <a:lnTo>
                    <a:pt x="0" y="339"/>
                  </a:lnTo>
                  <a:lnTo>
                    <a:pt x="0" y="533"/>
                  </a:lnTo>
                  <a:lnTo>
                    <a:pt x="0" y="2569"/>
                  </a:lnTo>
                  <a:lnTo>
                    <a:pt x="0" y="2763"/>
                  </a:lnTo>
                  <a:lnTo>
                    <a:pt x="146" y="2908"/>
                  </a:lnTo>
                  <a:lnTo>
                    <a:pt x="291" y="3053"/>
                  </a:lnTo>
                  <a:lnTo>
                    <a:pt x="6446" y="3053"/>
                  </a:lnTo>
                  <a:lnTo>
                    <a:pt x="6592" y="2908"/>
                  </a:lnTo>
                  <a:lnTo>
                    <a:pt x="6689" y="2763"/>
                  </a:lnTo>
                  <a:lnTo>
                    <a:pt x="6737" y="2569"/>
                  </a:lnTo>
                  <a:lnTo>
                    <a:pt x="6737" y="533"/>
                  </a:lnTo>
                  <a:lnTo>
                    <a:pt x="6689" y="339"/>
                  </a:lnTo>
                  <a:lnTo>
                    <a:pt x="6592" y="194"/>
                  </a:lnTo>
                  <a:lnTo>
                    <a:pt x="6446" y="49"/>
                  </a:lnTo>
                  <a:lnTo>
                    <a:pt x="62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9"/>
            <p:cNvSpPr/>
            <p:nvPr/>
          </p:nvSpPr>
          <p:spPr>
            <a:xfrm>
              <a:off x="3334288" y="2773138"/>
              <a:ext cx="102988" cy="23007"/>
            </a:xfrm>
            <a:custGeom>
              <a:rect b="b" l="l" r="r" t="t"/>
              <a:pathLst>
                <a:path extrusionOk="0" h="1018" w="4557">
                  <a:moveTo>
                    <a:pt x="485" y="0"/>
                  </a:moveTo>
                  <a:lnTo>
                    <a:pt x="291" y="49"/>
                  </a:lnTo>
                  <a:lnTo>
                    <a:pt x="146" y="146"/>
                  </a:lnTo>
                  <a:lnTo>
                    <a:pt x="0" y="339"/>
                  </a:lnTo>
                  <a:lnTo>
                    <a:pt x="0" y="533"/>
                  </a:lnTo>
                  <a:lnTo>
                    <a:pt x="0" y="727"/>
                  </a:lnTo>
                  <a:lnTo>
                    <a:pt x="146" y="873"/>
                  </a:lnTo>
                  <a:lnTo>
                    <a:pt x="291" y="970"/>
                  </a:lnTo>
                  <a:lnTo>
                    <a:pt x="485" y="1018"/>
                  </a:lnTo>
                  <a:lnTo>
                    <a:pt x="4023" y="1018"/>
                  </a:lnTo>
                  <a:lnTo>
                    <a:pt x="4217" y="970"/>
                  </a:lnTo>
                  <a:lnTo>
                    <a:pt x="4411" y="873"/>
                  </a:lnTo>
                  <a:lnTo>
                    <a:pt x="4508" y="727"/>
                  </a:lnTo>
                  <a:lnTo>
                    <a:pt x="4556" y="533"/>
                  </a:lnTo>
                  <a:lnTo>
                    <a:pt x="4508" y="339"/>
                  </a:lnTo>
                  <a:lnTo>
                    <a:pt x="4411" y="146"/>
                  </a:lnTo>
                  <a:lnTo>
                    <a:pt x="4217" y="49"/>
                  </a:lnTo>
                  <a:lnTo>
                    <a:pt x="40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9"/>
            <p:cNvSpPr/>
            <p:nvPr/>
          </p:nvSpPr>
          <p:spPr>
            <a:xfrm>
              <a:off x="3334288" y="2819129"/>
              <a:ext cx="75597" cy="23029"/>
            </a:xfrm>
            <a:custGeom>
              <a:rect b="b" l="l" r="r" t="t"/>
              <a:pathLst>
                <a:path extrusionOk="0" h="1019" w="3345">
                  <a:moveTo>
                    <a:pt x="485" y="1"/>
                  </a:moveTo>
                  <a:lnTo>
                    <a:pt x="291" y="49"/>
                  </a:lnTo>
                  <a:lnTo>
                    <a:pt x="146" y="146"/>
                  </a:lnTo>
                  <a:lnTo>
                    <a:pt x="0" y="340"/>
                  </a:lnTo>
                  <a:lnTo>
                    <a:pt x="0" y="534"/>
                  </a:lnTo>
                  <a:lnTo>
                    <a:pt x="0" y="728"/>
                  </a:lnTo>
                  <a:lnTo>
                    <a:pt x="146" y="873"/>
                  </a:lnTo>
                  <a:lnTo>
                    <a:pt x="291" y="970"/>
                  </a:lnTo>
                  <a:lnTo>
                    <a:pt x="485" y="1018"/>
                  </a:lnTo>
                  <a:lnTo>
                    <a:pt x="2860" y="1018"/>
                  </a:lnTo>
                  <a:lnTo>
                    <a:pt x="3054" y="970"/>
                  </a:lnTo>
                  <a:lnTo>
                    <a:pt x="3199" y="873"/>
                  </a:lnTo>
                  <a:lnTo>
                    <a:pt x="3345" y="728"/>
                  </a:lnTo>
                  <a:lnTo>
                    <a:pt x="3345" y="534"/>
                  </a:lnTo>
                  <a:lnTo>
                    <a:pt x="3345" y="340"/>
                  </a:lnTo>
                  <a:lnTo>
                    <a:pt x="3199" y="146"/>
                  </a:lnTo>
                  <a:lnTo>
                    <a:pt x="3054" y="49"/>
                  </a:lnTo>
                  <a:lnTo>
                    <a:pt x="28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9"/>
            <p:cNvSpPr/>
            <p:nvPr/>
          </p:nvSpPr>
          <p:spPr>
            <a:xfrm>
              <a:off x="3288275" y="2636227"/>
              <a:ext cx="391048" cy="391048"/>
            </a:xfrm>
            <a:custGeom>
              <a:rect b="b" l="l" r="r" t="t"/>
              <a:pathLst>
                <a:path extrusionOk="0" h="17303" w="17303">
                  <a:moveTo>
                    <a:pt x="13862" y="969"/>
                  </a:moveTo>
                  <a:lnTo>
                    <a:pt x="13862" y="7706"/>
                  </a:lnTo>
                  <a:lnTo>
                    <a:pt x="13571" y="7415"/>
                  </a:lnTo>
                  <a:lnTo>
                    <a:pt x="13280" y="7076"/>
                  </a:lnTo>
                  <a:lnTo>
                    <a:pt x="12893" y="6834"/>
                  </a:lnTo>
                  <a:lnTo>
                    <a:pt x="12553" y="6591"/>
                  </a:lnTo>
                  <a:lnTo>
                    <a:pt x="12166" y="6446"/>
                  </a:lnTo>
                  <a:lnTo>
                    <a:pt x="11729" y="6301"/>
                  </a:lnTo>
                  <a:lnTo>
                    <a:pt x="11342" y="6204"/>
                  </a:lnTo>
                  <a:lnTo>
                    <a:pt x="10906" y="6155"/>
                  </a:lnTo>
                  <a:lnTo>
                    <a:pt x="10518" y="6107"/>
                  </a:lnTo>
                  <a:lnTo>
                    <a:pt x="10082" y="6155"/>
                  </a:lnTo>
                  <a:lnTo>
                    <a:pt x="9645" y="6204"/>
                  </a:lnTo>
                  <a:lnTo>
                    <a:pt x="9258" y="6301"/>
                  </a:lnTo>
                  <a:lnTo>
                    <a:pt x="8822" y="6446"/>
                  </a:lnTo>
                  <a:lnTo>
                    <a:pt x="8434" y="6591"/>
                  </a:lnTo>
                  <a:lnTo>
                    <a:pt x="8095" y="6834"/>
                  </a:lnTo>
                  <a:lnTo>
                    <a:pt x="7707" y="7076"/>
                  </a:lnTo>
                  <a:lnTo>
                    <a:pt x="7416" y="7415"/>
                  </a:lnTo>
                  <a:lnTo>
                    <a:pt x="7125" y="7706"/>
                  </a:lnTo>
                  <a:lnTo>
                    <a:pt x="6883" y="7997"/>
                  </a:lnTo>
                  <a:lnTo>
                    <a:pt x="6689" y="8336"/>
                  </a:lnTo>
                  <a:lnTo>
                    <a:pt x="6495" y="8675"/>
                  </a:lnTo>
                  <a:lnTo>
                    <a:pt x="6350" y="9063"/>
                  </a:lnTo>
                  <a:lnTo>
                    <a:pt x="6253" y="9402"/>
                  </a:lnTo>
                  <a:lnTo>
                    <a:pt x="6156" y="9790"/>
                  </a:lnTo>
                  <a:lnTo>
                    <a:pt x="6108" y="10178"/>
                  </a:lnTo>
                  <a:lnTo>
                    <a:pt x="1019" y="10178"/>
                  </a:lnTo>
                  <a:lnTo>
                    <a:pt x="1019" y="969"/>
                  </a:lnTo>
                  <a:close/>
                  <a:moveTo>
                    <a:pt x="10809" y="7124"/>
                  </a:moveTo>
                  <a:lnTo>
                    <a:pt x="11148" y="7173"/>
                  </a:lnTo>
                  <a:lnTo>
                    <a:pt x="11439" y="7270"/>
                  </a:lnTo>
                  <a:lnTo>
                    <a:pt x="11778" y="7367"/>
                  </a:lnTo>
                  <a:lnTo>
                    <a:pt x="12069" y="7512"/>
                  </a:lnTo>
                  <a:lnTo>
                    <a:pt x="12360" y="7658"/>
                  </a:lnTo>
                  <a:lnTo>
                    <a:pt x="12602" y="7900"/>
                  </a:lnTo>
                  <a:lnTo>
                    <a:pt x="12893" y="8094"/>
                  </a:lnTo>
                  <a:lnTo>
                    <a:pt x="13087" y="8385"/>
                  </a:lnTo>
                  <a:lnTo>
                    <a:pt x="13280" y="8627"/>
                  </a:lnTo>
                  <a:lnTo>
                    <a:pt x="13474" y="8918"/>
                  </a:lnTo>
                  <a:lnTo>
                    <a:pt x="13620" y="9208"/>
                  </a:lnTo>
                  <a:lnTo>
                    <a:pt x="13717" y="9548"/>
                  </a:lnTo>
                  <a:lnTo>
                    <a:pt x="13813" y="9838"/>
                  </a:lnTo>
                  <a:lnTo>
                    <a:pt x="13862" y="10178"/>
                  </a:lnTo>
                  <a:lnTo>
                    <a:pt x="13862" y="10469"/>
                  </a:lnTo>
                  <a:lnTo>
                    <a:pt x="13862" y="10808"/>
                  </a:lnTo>
                  <a:lnTo>
                    <a:pt x="13813" y="11147"/>
                  </a:lnTo>
                  <a:lnTo>
                    <a:pt x="13717" y="11438"/>
                  </a:lnTo>
                  <a:lnTo>
                    <a:pt x="13620" y="11777"/>
                  </a:lnTo>
                  <a:lnTo>
                    <a:pt x="13474" y="12068"/>
                  </a:lnTo>
                  <a:lnTo>
                    <a:pt x="13280" y="12359"/>
                  </a:lnTo>
                  <a:lnTo>
                    <a:pt x="13087" y="12601"/>
                  </a:lnTo>
                  <a:lnTo>
                    <a:pt x="12893" y="12843"/>
                  </a:lnTo>
                  <a:lnTo>
                    <a:pt x="12602" y="13086"/>
                  </a:lnTo>
                  <a:lnTo>
                    <a:pt x="12360" y="13279"/>
                  </a:lnTo>
                  <a:lnTo>
                    <a:pt x="12069" y="13473"/>
                  </a:lnTo>
                  <a:lnTo>
                    <a:pt x="11778" y="13619"/>
                  </a:lnTo>
                  <a:lnTo>
                    <a:pt x="11439" y="13716"/>
                  </a:lnTo>
                  <a:lnTo>
                    <a:pt x="11148" y="13813"/>
                  </a:lnTo>
                  <a:lnTo>
                    <a:pt x="10809" y="13813"/>
                  </a:lnTo>
                  <a:lnTo>
                    <a:pt x="10518" y="13861"/>
                  </a:lnTo>
                  <a:lnTo>
                    <a:pt x="10179" y="13813"/>
                  </a:lnTo>
                  <a:lnTo>
                    <a:pt x="9839" y="13813"/>
                  </a:lnTo>
                  <a:lnTo>
                    <a:pt x="9549" y="13716"/>
                  </a:lnTo>
                  <a:lnTo>
                    <a:pt x="9209" y="13619"/>
                  </a:lnTo>
                  <a:lnTo>
                    <a:pt x="8919" y="13473"/>
                  </a:lnTo>
                  <a:lnTo>
                    <a:pt x="8628" y="13279"/>
                  </a:lnTo>
                  <a:lnTo>
                    <a:pt x="8385" y="13086"/>
                  </a:lnTo>
                  <a:lnTo>
                    <a:pt x="8095" y="12843"/>
                  </a:lnTo>
                  <a:lnTo>
                    <a:pt x="7901" y="12601"/>
                  </a:lnTo>
                  <a:lnTo>
                    <a:pt x="7707" y="12359"/>
                  </a:lnTo>
                  <a:lnTo>
                    <a:pt x="7513" y="12068"/>
                  </a:lnTo>
                  <a:lnTo>
                    <a:pt x="7368" y="11777"/>
                  </a:lnTo>
                  <a:lnTo>
                    <a:pt x="7271" y="11438"/>
                  </a:lnTo>
                  <a:lnTo>
                    <a:pt x="7174" y="11147"/>
                  </a:lnTo>
                  <a:lnTo>
                    <a:pt x="7125" y="10808"/>
                  </a:lnTo>
                  <a:lnTo>
                    <a:pt x="7125" y="10469"/>
                  </a:lnTo>
                  <a:lnTo>
                    <a:pt x="7125" y="10178"/>
                  </a:lnTo>
                  <a:lnTo>
                    <a:pt x="7174" y="9838"/>
                  </a:lnTo>
                  <a:lnTo>
                    <a:pt x="7271" y="9548"/>
                  </a:lnTo>
                  <a:lnTo>
                    <a:pt x="7368" y="9208"/>
                  </a:lnTo>
                  <a:lnTo>
                    <a:pt x="7513" y="8918"/>
                  </a:lnTo>
                  <a:lnTo>
                    <a:pt x="7707" y="8627"/>
                  </a:lnTo>
                  <a:lnTo>
                    <a:pt x="7901" y="8385"/>
                  </a:lnTo>
                  <a:lnTo>
                    <a:pt x="8095" y="8094"/>
                  </a:lnTo>
                  <a:lnTo>
                    <a:pt x="8385" y="7900"/>
                  </a:lnTo>
                  <a:lnTo>
                    <a:pt x="8628" y="7658"/>
                  </a:lnTo>
                  <a:lnTo>
                    <a:pt x="8919" y="7512"/>
                  </a:lnTo>
                  <a:lnTo>
                    <a:pt x="9209" y="7367"/>
                  </a:lnTo>
                  <a:lnTo>
                    <a:pt x="9549" y="7270"/>
                  </a:lnTo>
                  <a:lnTo>
                    <a:pt x="9839" y="7173"/>
                  </a:lnTo>
                  <a:lnTo>
                    <a:pt x="10179" y="7124"/>
                  </a:lnTo>
                  <a:close/>
                  <a:moveTo>
                    <a:pt x="13910" y="13183"/>
                  </a:moveTo>
                  <a:lnTo>
                    <a:pt x="16140" y="15412"/>
                  </a:lnTo>
                  <a:lnTo>
                    <a:pt x="16285" y="15606"/>
                  </a:lnTo>
                  <a:lnTo>
                    <a:pt x="16285" y="15800"/>
                  </a:lnTo>
                  <a:lnTo>
                    <a:pt x="16285" y="15993"/>
                  </a:lnTo>
                  <a:lnTo>
                    <a:pt x="16140" y="16139"/>
                  </a:lnTo>
                  <a:lnTo>
                    <a:pt x="15994" y="16284"/>
                  </a:lnTo>
                  <a:lnTo>
                    <a:pt x="15607" y="16284"/>
                  </a:lnTo>
                  <a:lnTo>
                    <a:pt x="15461" y="16139"/>
                  </a:lnTo>
                  <a:lnTo>
                    <a:pt x="13232" y="13910"/>
                  </a:lnTo>
                  <a:lnTo>
                    <a:pt x="13571" y="13570"/>
                  </a:lnTo>
                  <a:lnTo>
                    <a:pt x="13910" y="13183"/>
                  </a:lnTo>
                  <a:close/>
                  <a:moveTo>
                    <a:pt x="292" y="0"/>
                  </a:moveTo>
                  <a:lnTo>
                    <a:pt x="146" y="146"/>
                  </a:lnTo>
                  <a:lnTo>
                    <a:pt x="1" y="291"/>
                  </a:lnTo>
                  <a:lnTo>
                    <a:pt x="1" y="485"/>
                  </a:lnTo>
                  <a:lnTo>
                    <a:pt x="1" y="10662"/>
                  </a:lnTo>
                  <a:lnTo>
                    <a:pt x="1" y="10856"/>
                  </a:lnTo>
                  <a:lnTo>
                    <a:pt x="146" y="11050"/>
                  </a:lnTo>
                  <a:lnTo>
                    <a:pt x="292" y="11147"/>
                  </a:lnTo>
                  <a:lnTo>
                    <a:pt x="486" y="11195"/>
                  </a:lnTo>
                  <a:lnTo>
                    <a:pt x="6156" y="11195"/>
                  </a:lnTo>
                  <a:lnTo>
                    <a:pt x="6350" y="11826"/>
                  </a:lnTo>
                  <a:lnTo>
                    <a:pt x="6592" y="12456"/>
                  </a:lnTo>
                  <a:lnTo>
                    <a:pt x="6931" y="13037"/>
                  </a:lnTo>
                  <a:lnTo>
                    <a:pt x="7416" y="13570"/>
                  </a:lnTo>
                  <a:lnTo>
                    <a:pt x="7707" y="13910"/>
                  </a:lnTo>
                  <a:lnTo>
                    <a:pt x="8095" y="14152"/>
                  </a:lnTo>
                  <a:lnTo>
                    <a:pt x="8434" y="14346"/>
                  </a:lnTo>
                  <a:lnTo>
                    <a:pt x="8822" y="14540"/>
                  </a:lnTo>
                  <a:lnTo>
                    <a:pt x="9258" y="14685"/>
                  </a:lnTo>
                  <a:lnTo>
                    <a:pt x="9645" y="14782"/>
                  </a:lnTo>
                  <a:lnTo>
                    <a:pt x="10082" y="14830"/>
                  </a:lnTo>
                  <a:lnTo>
                    <a:pt x="10518" y="14879"/>
                  </a:lnTo>
                  <a:lnTo>
                    <a:pt x="10954" y="14830"/>
                  </a:lnTo>
                  <a:lnTo>
                    <a:pt x="11439" y="14782"/>
                  </a:lnTo>
                  <a:lnTo>
                    <a:pt x="11875" y="14636"/>
                  </a:lnTo>
                  <a:lnTo>
                    <a:pt x="12311" y="14491"/>
                  </a:lnTo>
                  <a:lnTo>
                    <a:pt x="14734" y="16866"/>
                  </a:lnTo>
                  <a:lnTo>
                    <a:pt x="14977" y="17060"/>
                  </a:lnTo>
                  <a:lnTo>
                    <a:pt x="15219" y="17205"/>
                  </a:lnTo>
                  <a:lnTo>
                    <a:pt x="15510" y="17302"/>
                  </a:lnTo>
                  <a:lnTo>
                    <a:pt x="16091" y="17302"/>
                  </a:lnTo>
                  <a:lnTo>
                    <a:pt x="16382" y="17205"/>
                  </a:lnTo>
                  <a:lnTo>
                    <a:pt x="16624" y="17060"/>
                  </a:lnTo>
                  <a:lnTo>
                    <a:pt x="16867" y="16866"/>
                  </a:lnTo>
                  <a:lnTo>
                    <a:pt x="17061" y="16624"/>
                  </a:lnTo>
                  <a:lnTo>
                    <a:pt x="17206" y="16381"/>
                  </a:lnTo>
                  <a:lnTo>
                    <a:pt x="17303" y="16090"/>
                  </a:lnTo>
                  <a:lnTo>
                    <a:pt x="17303" y="15800"/>
                  </a:lnTo>
                  <a:lnTo>
                    <a:pt x="17303" y="15509"/>
                  </a:lnTo>
                  <a:lnTo>
                    <a:pt x="17206" y="15218"/>
                  </a:lnTo>
                  <a:lnTo>
                    <a:pt x="17061" y="14976"/>
                  </a:lnTo>
                  <a:lnTo>
                    <a:pt x="16867" y="14733"/>
                  </a:lnTo>
                  <a:lnTo>
                    <a:pt x="14492" y="12310"/>
                  </a:lnTo>
                  <a:lnTo>
                    <a:pt x="14637" y="11874"/>
                  </a:lnTo>
                  <a:lnTo>
                    <a:pt x="14783" y="11389"/>
                  </a:lnTo>
                  <a:lnTo>
                    <a:pt x="14831" y="10953"/>
                  </a:lnTo>
                  <a:lnTo>
                    <a:pt x="14880" y="10469"/>
                  </a:lnTo>
                  <a:lnTo>
                    <a:pt x="14880" y="485"/>
                  </a:lnTo>
                  <a:lnTo>
                    <a:pt x="14831" y="291"/>
                  </a:lnTo>
                  <a:lnTo>
                    <a:pt x="14734" y="146"/>
                  </a:lnTo>
                  <a:lnTo>
                    <a:pt x="14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9"/>
            <p:cNvSpPr/>
            <p:nvPr/>
          </p:nvSpPr>
          <p:spPr>
            <a:xfrm>
              <a:off x="3470114" y="2861843"/>
              <a:ext cx="23007" cy="23029"/>
            </a:xfrm>
            <a:custGeom>
              <a:rect b="b" l="l" r="r" t="t"/>
              <a:pathLst>
                <a:path extrusionOk="0" h="1019" w="1018">
                  <a:moveTo>
                    <a:pt x="485" y="1"/>
                  </a:moveTo>
                  <a:lnTo>
                    <a:pt x="291" y="49"/>
                  </a:lnTo>
                  <a:lnTo>
                    <a:pt x="146" y="146"/>
                  </a:lnTo>
                  <a:lnTo>
                    <a:pt x="49" y="292"/>
                  </a:lnTo>
                  <a:lnTo>
                    <a:pt x="0" y="486"/>
                  </a:lnTo>
                  <a:lnTo>
                    <a:pt x="49" y="679"/>
                  </a:lnTo>
                  <a:lnTo>
                    <a:pt x="146" y="873"/>
                  </a:lnTo>
                  <a:lnTo>
                    <a:pt x="291" y="970"/>
                  </a:lnTo>
                  <a:lnTo>
                    <a:pt x="485" y="1019"/>
                  </a:lnTo>
                  <a:lnTo>
                    <a:pt x="727" y="970"/>
                  </a:lnTo>
                  <a:lnTo>
                    <a:pt x="873" y="873"/>
                  </a:lnTo>
                  <a:lnTo>
                    <a:pt x="969" y="679"/>
                  </a:lnTo>
                  <a:lnTo>
                    <a:pt x="1018" y="486"/>
                  </a:lnTo>
                  <a:lnTo>
                    <a:pt x="969" y="292"/>
                  </a:lnTo>
                  <a:lnTo>
                    <a:pt x="873" y="146"/>
                  </a:lnTo>
                  <a:lnTo>
                    <a:pt x="727" y="49"/>
                  </a:lnTo>
                  <a:lnTo>
                    <a:pt x="4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9"/>
            <p:cNvSpPr/>
            <p:nvPr/>
          </p:nvSpPr>
          <p:spPr>
            <a:xfrm>
              <a:off x="3513913" y="2861843"/>
              <a:ext cx="23029" cy="23029"/>
            </a:xfrm>
            <a:custGeom>
              <a:rect b="b" l="l" r="r" t="t"/>
              <a:pathLst>
                <a:path extrusionOk="0" h="1019" w="1019">
                  <a:moveTo>
                    <a:pt x="485" y="1"/>
                  </a:moveTo>
                  <a:lnTo>
                    <a:pt x="292" y="49"/>
                  </a:lnTo>
                  <a:lnTo>
                    <a:pt x="146" y="146"/>
                  </a:lnTo>
                  <a:lnTo>
                    <a:pt x="49" y="292"/>
                  </a:lnTo>
                  <a:lnTo>
                    <a:pt x="1" y="486"/>
                  </a:lnTo>
                  <a:lnTo>
                    <a:pt x="49" y="679"/>
                  </a:lnTo>
                  <a:lnTo>
                    <a:pt x="146" y="873"/>
                  </a:lnTo>
                  <a:lnTo>
                    <a:pt x="292" y="970"/>
                  </a:lnTo>
                  <a:lnTo>
                    <a:pt x="485" y="1019"/>
                  </a:lnTo>
                  <a:lnTo>
                    <a:pt x="679" y="970"/>
                  </a:lnTo>
                  <a:lnTo>
                    <a:pt x="873" y="873"/>
                  </a:lnTo>
                  <a:lnTo>
                    <a:pt x="970" y="679"/>
                  </a:lnTo>
                  <a:lnTo>
                    <a:pt x="1019" y="486"/>
                  </a:lnTo>
                  <a:lnTo>
                    <a:pt x="970" y="292"/>
                  </a:lnTo>
                  <a:lnTo>
                    <a:pt x="873" y="146"/>
                  </a:lnTo>
                  <a:lnTo>
                    <a:pt x="679" y="49"/>
                  </a:lnTo>
                  <a:lnTo>
                    <a:pt x="4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9"/>
            <p:cNvSpPr/>
            <p:nvPr/>
          </p:nvSpPr>
          <p:spPr>
            <a:xfrm>
              <a:off x="3557735" y="2861843"/>
              <a:ext cx="23029" cy="23029"/>
            </a:xfrm>
            <a:custGeom>
              <a:rect b="b" l="l" r="r" t="t"/>
              <a:pathLst>
                <a:path extrusionOk="0" h="1019" w="1019">
                  <a:moveTo>
                    <a:pt x="533" y="1"/>
                  </a:moveTo>
                  <a:lnTo>
                    <a:pt x="340" y="49"/>
                  </a:lnTo>
                  <a:lnTo>
                    <a:pt x="146" y="146"/>
                  </a:lnTo>
                  <a:lnTo>
                    <a:pt x="49" y="292"/>
                  </a:lnTo>
                  <a:lnTo>
                    <a:pt x="0" y="486"/>
                  </a:lnTo>
                  <a:lnTo>
                    <a:pt x="49" y="679"/>
                  </a:lnTo>
                  <a:lnTo>
                    <a:pt x="146" y="873"/>
                  </a:lnTo>
                  <a:lnTo>
                    <a:pt x="340" y="970"/>
                  </a:lnTo>
                  <a:lnTo>
                    <a:pt x="533" y="1019"/>
                  </a:lnTo>
                  <a:lnTo>
                    <a:pt x="727" y="970"/>
                  </a:lnTo>
                  <a:lnTo>
                    <a:pt x="873" y="873"/>
                  </a:lnTo>
                  <a:lnTo>
                    <a:pt x="970" y="679"/>
                  </a:lnTo>
                  <a:lnTo>
                    <a:pt x="1018" y="486"/>
                  </a:lnTo>
                  <a:lnTo>
                    <a:pt x="970" y="292"/>
                  </a:lnTo>
                  <a:lnTo>
                    <a:pt x="873" y="146"/>
                  </a:lnTo>
                  <a:lnTo>
                    <a:pt x="727" y="49"/>
                  </a:lnTo>
                  <a:lnTo>
                    <a:pt x="5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9"/>
            <p:cNvSpPr/>
            <p:nvPr/>
          </p:nvSpPr>
          <p:spPr>
            <a:xfrm>
              <a:off x="3509529" y="2681133"/>
              <a:ext cx="23029" cy="23007"/>
            </a:xfrm>
            <a:custGeom>
              <a:rect b="b" l="l" r="r" t="t"/>
              <a:pathLst>
                <a:path extrusionOk="0" h="1018" w="1019">
                  <a:moveTo>
                    <a:pt x="534" y="0"/>
                  </a:moveTo>
                  <a:lnTo>
                    <a:pt x="340" y="49"/>
                  </a:lnTo>
                  <a:lnTo>
                    <a:pt x="146" y="194"/>
                  </a:lnTo>
                  <a:lnTo>
                    <a:pt x="49" y="339"/>
                  </a:lnTo>
                  <a:lnTo>
                    <a:pt x="1" y="533"/>
                  </a:lnTo>
                  <a:lnTo>
                    <a:pt x="49" y="727"/>
                  </a:lnTo>
                  <a:lnTo>
                    <a:pt x="146" y="873"/>
                  </a:lnTo>
                  <a:lnTo>
                    <a:pt x="340" y="1018"/>
                  </a:lnTo>
                  <a:lnTo>
                    <a:pt x="728" y="1018"/>
                  </a:lnTo>
                  <a:lnTo>
                    <a:pt x="873" y="873"/>
                  </a:lnTo>
                  <a:lnTo>
                    <a:pt x="970" y="727"/>
                  </a:lnTo>
                  <a:lnTo>
                    <a:pt x="1019" y="533"/>
                  </a:lnTo>
                  <a:lnTo>
                    <a:pt x="970" y="339"/>
                  </a:lnTo>
                  <a:lnTo>
                    <a:pt x="873" y="194"/>
                  </a:lnTo>
                  <a:lnTo>
                    <a:pt x="728" y="49"/>
                  </a:lnTo>
                  <a:lnTo>
                    <a:pt x="5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9"/>
            <p:cNvSpPr/>
            <p:nvPr/>
          </p:nvSpPr>
          <p:spPr>
            <a:xfrm>
              <a:off x="3555542" y="2681133"/>
              <a:ext cx="23029" cy="23007"/>
            </a:xfrm>
            <a:custGeom>
              <a:rect b="b" l="l" r="r" t="t"/>
              <a:pathLst>
                <a:path extrusionOk="0" h="1018" w="1019">
                  <a:moveTo>
                    <a:pt x="534" y="0"/>
                  </a:moveTo>
                  <a:lnTo>
                    <a:pt x="340" y="49"/>
                  </a:lnTo>
                  <a:lnTo>
                    <a:pt x="146" y="194"/>
                  </a:lnTo>
                  <a:lnTo>
                    <a:pt x="49" y="339"/>
                  </a:lnTo>
                  <a:lnTo>
                    <a:pt x="0" y="533"/>
                  </a:lnTo>
                  <a:lnTo>
                    <a:pt x="49" y="727"/>
                  </a:lnTo>
                  <a:lnTo>
                    <a:pt x="146" y="873"/>
                  </a:lnTo>
                  <a:lnTo>
                    <a:pt x="340" y="1018"/>
                  </a:lnTo>
                  <a:lnTo>
                    <a:pt x="727" y="1018"/>
                  </a:lnTo>
                  <a:lnTo>
                    <a:pt x="873" y="873"/>
                  </a:lnTo>
                  <a:lnTo>
                    <a:pt x="970" y="727"/>
                  </a:lnTo>
                  <a:lnTo>
                    <a:pt x="1018" y="533"/>
                  </a:lnTo>
                  <a:lnTo>
                    <a:pt x="970" y="339"/>
                  </a:lnTo>
                  <a:lnTo>
                    <a:pt x="873" y="194"/>
                  </a:lnTo>
                  <a:lnTo>
                    <a:pt x="727" y="49"/>
                  </a:lnTo>
                  <a:lnTo>
                    <a:pt x="5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59"/>
          <p:cNvGrpSpPr/>
          <p:nvPr/>
        </p:nvGrpSpPr>
        <p:grpSpPr>
          <a:xfrm>
            <a:off x="2573280" y="3026884"/>
            <a:ext cx="391048" cy="391048"/>
            <a:chOff x="3968467" y="2636227"/>
            <a:chExt cx="391048" cy="391048"/>
          </a:xfrm>
        </p:grpSpPr>
        <p:sp>
          <p:nvSpPr>
            <p:cNvPr id="932" name="Google Shape;932;p59"/>
            <p:cNvSpPr/>
            <p:nvPr/>
          </p:nvSpPr>
          <p:spPr>
            <a:xfrm>
              <a:off x="3968467" y="2636227"/>
              <a:ext cx="113949" cy="391048"/>
            </a:xfrm>
            <a:custGeom>
              <a:rect b="b" l="l" r="r" t="t"/>
              <a:pathLst>
                <a:path extrusionOk="0" h="17303" w="5042">
                  <a:moveTo>
                    <a:pt x="3539" y="969"/>
                  </a:moveTo>
                  <a:lnTo>
                    <a:pt x="3733" y="1018"/>
                  </a:lnTo>
                  <a:lnTo>
                    <a:pt x="3878" y="1115"/>
                  </a:lnTo>
                  <a:lnTo>
                    <a:pt x="4023" y="1309"/>
                  </a:lnTo>
                  <a:lnTo>
                    <a:pt x="4023" y="1503"/>
                  </a:lnTo>
                  <a:lnTo>
                    <a:pt x="4023" y="2326"/>
                  </a:lnTo>
                  <a:lnTo>
                    <a:pt x="1019" y="2326"/>
                  </a:lnTo>
                  <a:lnTo>
                    <a:pt x="1019" y="1503"/>
                  </a:lnTo>
                  <a:lnTo>
                    <a:pt x="1019" y="1309"/>
                  </a:lnTo>
                  <a:lnTo>
                    <a:pt x="1115" y="1115"/>
                  </a:lnTo>
                  <a:lnTo>
                    <a:pt x="1309" y="1018"/>
                  </a:lnTo>
                  <a:lnTo>
                    <a:pt x="1503" y="969"/>
                  </a:lnTo>
                  <a:close/>
                  <a:moveTo>
                    <a:pt x="2036" y="3344"/>
                  </a:moveTo>
                  <a:lnTo>
                    <a:pt x="2036" y="12552"/>
                  </a:lnTo>
                  <a:lnTo>
                    <a:pt x="1019" y="12552"/>
                  </a:lnTo>
                  <a:lnTo>
                    <a:pt x="1019" y="3344"/>
                  </a:lnTo>
                  <a:close/>
                  <a:moveTo>
                    <a:pt x="4023" y="3344"/>
                  </a:moveTo>
                  <a:lnTo>
                    <a:pt x="4023" y="12552"/>
                  </a:lnTo>
                  <a:lnTo>
                    <a:pt x="3054" y="12552"/>
                  </a:lnTo>
                  <a:lnTo>
                    <a:pt x="3054" y="3344"/>
                  </a:lnTo>
                  <a:close/>
                  <a:moveTo>
                    <a:pt x="3684" y="13570"/>
                  </a:moveTo>
                  <a:lnTo>
                    <a:pt x="2569" y="15751"/>
                  </a:lnTo>
                  <a:lnTo>
                    <a:pt x="1358" y="13570"/>
                  </a:lnTo>
                  <a:close/>
                  <a:moveTo>
                    <a:pt x="1164" y="0"/>
                  </a:moveTo>
                  <a:lnTo>
                    <a:pt x="922" y="97"/>
                  </a:lnTo>
                  <a:lnTo>
                    <a:pt x="631" y="242"/>
                  </a:lnTo>
                  <a:lnTo>
                    <a:pt x="437" y="436"/>
                  </a:lnTo>
                  <a:lnTo>
                    <a:pt x="243" y="630"/>
                  </a:lnTo>
                  <a:lnTo>
                    <a:pt x="98" y="872"/>
                  </a:lnTo>
                  <a:lnTo>
                    <a:pt x="1" y="1163"/>
                  </a:lnTo>
                  <a:lnTo>
                    <a:pt x="1" y="1503"/>
                  </a:lnTo>
                  <a:lnTo>
                    <a:pt x="1" y="13086"/>
                  </a:lnTo>
                  <a:lnTo>
                    <a:pt x="1" y="13231"/>
                  </a:lnTo>
                  <a:lnTo>
                    <a:pt x="49" y="13328"/>
                  </a:lnTo>
                  <a:lnTo>
                    <a:pt x="2133" y="17060"/>
                  </a:lnTo>
                  <a:lnTo>
                    <a:pt x="2182" y="17157"/>
                  </a:lnTo>
                  <a:lnTo>
                    <a:pt x="2279" y="17254"/>
                  </a:lnTo>
                  <a:lnTo>
                    <a:pt x="2424" y="17302"/>
                  </a:lnTo>
                  <a:lnTo>
                    <a:pt x="2715" y="17302"/>
                  </a:lnTo>
                  <a:lnTo>
                    <a:pt x="2812" y="17254"/>
                  </a:lnTo>
                  <a:lnTo>
                    <a:pt x="2909" y="17157"/>
                  </a:lnTo>
                  <a:lnTo>
                    <a:pt x="3006" y="17060"/>
                  </a:lnTo>
                  <a:lnTo>
                    <a:pt x="4993" y="13328"/>
                  </a:lnTo>
                  <a:lnTo>
                    <a:pt x="5041" y="13231"/>
                  </a:lnTo>
                  <a:lnTo>
                    <a:pt x="5041" y="13086"/>
                  </a:lnTo>
                  <a:lnTo>
                    <a:pt x="5041" y="1503"/>
                  </a:lnTo>
                  <a:lnTo>
                    <a:pt x="5041" y="1163"/>
                  </a:lnTo>
                  <a:lnTo>
                    <a:pt x="4944" y="872"/>
                  </a:lnTo>
                  <a:lnTo>
                    <a:pt x="4799" y="630"/>
                  </a:lnTo>
                  <a:lnTo>
                    <a:pt x="4605" y="436"/>
                  </a:lnTo>
                  <a:lnTo>
                    <a:pt x="4411" y="242"/>
                  </a:lnTo>
                  <a:lnTo>
                    <a:pt x="4120" y="97"/>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9"/>
            <p:cNvSpPr/>
            <p:nvPr/>
          </p:nvSpPr>
          <p:spPr>
            <a:xfrm>
              <a:off x="4105378" y="2636227"/>
              <a:ext cx="254137" cy="391048"/>
            </a:xfrm>
            <a:custGeom>
              <a:rect b="b" l="l" r="r" t="t"/>
              <a:pathLst>
                <a:path extrusionOk="0" h="17303" w="11245">
                  <a:moveTo>
                    <a:pt x="2957" y="14346"/>
                  </a:moveTo>
                  <a:lnTo>
                    <a:pt x="2957" y="15606"/>
                  </a:lnTo>
                  <a:lnTo>
                    <a:pt x="1746" y="14346"/>
                  </a:lnTo>
                  <a:close/>
                  <a:moveTo>
                    <a:pt x="10227" y="969"/>
                  </a:moveTo>
                  <a:lnTo>
                    <a:pt x="10227" y="16284"/>
                  </a:lnTo>
                  <a:lnTo>
                    <a:pt x="3975" y="16284"/>
                  </a:lnTo>
                  <a:lnTo>
                    <a:pt x="3975" y="13861"/>
                  </a:lnTo>
                  <a:lnTo>
                    <a:pt x="3975" y="13667"/>
                  </a:lnTo>
                  <a:lnTo>
                    <a:pt x="3830" y="13473"/>
                  </a:lnTo>
                  <a:lnTo>
                    <a:pt x="3684" y="13376"/>
                  </a:lnTo>
                  <a:lnTo>
                    <a:pt x="3490" y="13328"/>
                  </a:lnTo>
                  <a:lnTo>
                    <a:pt x="1019" y="13328"/>
                  </a:lnTo>
                  <a:lnTo>
                    <a:pt x="1019" y="969"/>
                  </a:lnTo>
                  <a:close/>
                  <a:moveTo>
                    <a:pt x="340" y="0"/>
                  </a:moveTo>
                  <a:lnTo>
                    <a:pt x="146" y="146"/>
                  </a:lnTo>
                  <a:lnTo>
                    <a:pt x="49" y="291"/>
                  </a:lnTo>
                  <a:lnTo>
                    <a:pt x="1" y="485"/>
                  </a:lnTo>
                  <a:lnTo>
                    <a:pt x="1" y="13861"/>
                  </a:lnTo>
                  <a:lnTo>
                    <a:pt x="49" y="14055"/>
                  </a:lnTo>
                  <a:lnTo>
                    <a:pt x="146" y="14200"/>
                  </a:lnTo>
                  <a:lnTo>
                    <a:pt x="3151" y="17157"/>
                  </a:lnTo>
                  <a:lnTo>
                    <a:pt x="3297" y="17302"/>
                  </a:lnTo>
                  <a:lnTo>
                    <a:pt x="10954" y="17302"/>
                  </a:lnTo>
                  <a:lnTo>
                    <a:pt x="11099" y="17157"/>
                  </a:lnTo>
                  <a:lnTo>
                    <a:pt x="11245" y="17011"/>
                  </a:lnTo>
                  <a:lnTo>
                    <a:pt x="11245" y="16817"/>
                  </a:lnTo>
                  <a:lnTo>
                    <a:pt x="11245" y="485"/>
                  </a:lnTo>
                  <a:lnTo>
                    <a:pt x="11245" y="291"/>
                  </a:lnTo>
                  <a:lnTo>
                    <a:pt x="11099" y="146"/>
                  </a:lnTo>
                  <a:lnTo>
                    <a:pt x="10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9"/>
            <p:cNvSpPr/>
            <p:nvPr/>
          </p:nvSpPr>
          <p:spPr>
            <a:xfrm>
              <a:off x="4151391" y="2845413"/>
              <a:ext cx="162132" cy="69043"/>
            </a:xfrm>
            <a:custGeom>
              <a:rect b="b" l="l" r="r" t="t"/>
              <a:pathLst>
                <a:path extrusionOk="0" h="3055" w="7174">
                  <a:moveTo>
                    <a:pt x="6155" y="1019"/>
                  </a:moveTo>
                  <a:lnTo>
                    <a:pt x="6155" y="2036"/>
                  </a:lnTo>
                  <a:lnTo>
                    <a:pt x="1018" y="2036"/>
                  </a:lnTo>
                  <a:lnTo>
                    <a:pt x="1018" y="1019"/>
                  </a:lnTo>
                  <a:close/>
                  <a:moveTo>
                    <a:pt x="340" y="1"/>
                  </a:moveTo>
                  <a:lnTo>
                    <a:pt x="146" y="146"/>
                  </a:lnTo>
                  <a:lnTo>
                    <a:pt x="49" y="292"/>
                  </a:lnTo>
                  <a:lnTo>
                    <a:pt x="0" y="486"/>
                  </a:lnTo>
                  <a:lnTo>
                    <a:pt x="0" y="2521"/>
                  </a:lnTo>
                  <a:lnTo>
                    <a:pt x="49" y="2715"/>
                  </a:lnTo>
                  <a:lnTo>
                    <a:pt x="146" y="2860"/>
                  </a:lnTo>
                  <a:lnTo>
                    <a:pt x="340" y="3006"/>
                  </a:lnTo>
                  <a:lnTo>
                    <a:pt x="534" y="3054"/>
                  </a:lnTo>
                  <a:lnTo>
                    <a:pt x="6689" y="3054"/>
                  </a:lnTo>
                  <a:lnTo>
                    <a:pt x="6882" y="3006"/>
                  </a:lnTo>
                  <a:lnTo>
                    <a:pt x="7028" y="2860"/>
                  </a:lnTo>
                  <a:lnTo>
                    <a:pt x="7173" y="2715"/>
                  </a:lnTo>
                  <a:lnTo>
                    <a:pt x="7173" y="2521"/>
                  </a:lnTo>
                  <a:lnTo>
                    <a:pt x="7173" y="486"/>
                  </a:lnTo>
                  <a:lnTo>
                    <a:pt x="7173" y="292"/>
                  </a:lnTo>
                  <a:lnTo>
                    <a:pt x="7028" y="146"/>
                  </a:lnTo>
                  <a:lnTo>
                    <a:pt x="68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9"/>
            <p:cNvSpPr/>
            <p:nvPr/>
          </p:nvSpPr>
          <p:spPr>
            <a:xfrm>
              <a:off x="4244481" y="2781884"/>
              <a:ext cx="69043" cy="23029"/>
            </a:xfrm>
            <a:custGeom>
              <a:rect b="b" l="l" r="r" t="t"/>
              <a:pathLst>
                <a:path extrusionOk="0" h="1019" w="3055">
                  <a:moveTo>
                    <a:pt x="486" y="1"/>
                  </a:moveTo>
                  <a:lnTo>
                    <a:pt x="292" y="49"/>
                  </a:lnTo>
                  <a:lnTo>
                    <a:pt x="146" y="146"/>
                  </a:lnTo>
                  <a:lnTo>
                    <a:pt x="49" y="292"/>
                  </a:lnTo>
                  <a:lnTo>
                    <a:pt x="1" y="486"/>
                  </a:lnTo>
                  <a:lnTo>
                    <a:pt x="49" y="728"/>
                  </a:lnTo>
                  <a:lnTo>
                    <a:pt x="146" y="873"/>
                  </a:lnTo>
                  <a:lnTo>
                    <a:pt x="292" y="970"/>
                  </a:lnTo>
                  <a:lnTo>
                    <a:pt x="486" y="1019"/>
                  </a:lnTo>
                  <a:lnTo>
                    <a:pt x="2570" y="1019"/>
                  </a:lnTo>
                  <a:lnTo>
                    <a:pt x="2763" y="970"/>
                  </a:lnTo>
                  <a:lnTo>
                    <a:pt x="2909" y="873"/>
                  </a:lnTo>
                  <a:lnTo>
                    <a:pt x="3054" y="728"/>
                  </a:lnTo>
                  <a:lnTo>
                    <a:pt x="3054" y="486"/>
                  </a:lnTo>
                  <a:lnTo>
                    <a:pt x="3054" y="292"/>
                  </a:lnTo>
                  <a:lnTo>
                    <a:pt x="2909" y="146"/>
                  </a:lnTo>
                  <a:lnTo>
                    <a:pt x="2763" y="49"/>
                  </a:lnTo>
                  <a:lnTo>
                    <a:pt x="25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9"/>
            <p:cNvSpPr/>
            <p:nvPr/>
          </p:nvSpPr>
          <p:spPr>
            <a:xfrm>
              <a:off x="4244481" y="2731509"/>
              <a:ext cx="69043" cy="23029"/>
            </a:xfrm>
            <a:custGeom>
              <a:rect b="b" l="l" r="r" t="t"/>
              <a:pathLst>
                <a:path extrusionOk="0" h="1019" w="3055">
                  <a:moveTo>
                    <a:pt x="486" y="1"/>
                  </a:moveTo>
                  <a:lnTo>
                    <a:pt x="292" y="49"/>
                  </a:lnTo>
                  <a:lnTo>
                    <a:pt x="146" y="146"/>
                  </a:lnTo>
                  <a:lnTo>
                    <a:pt x="49" y="340"/>
                  </a:lnTo>
                  <a:lnTo>
                    <a:pt x="1" y="534"/>
                  </a:lnTo>
                  <a:lnTo>
                    <a:pt x="49" y="728"/>
                  </a:lnTo>
                  <a:lnTo>
                    <a:pt x="146" y="873"/>
                  </a:lnTo>
                  <a:lnTo>
                    <a:pt x="292" y="970"/>
                  </a:lnTo>
                  <a:lnTo>
                    <a:pt x="486" y="1018"/>
                  </a:lnTo>
                  <a:lnTo>
                    <a:pt x="2570" y="1018"/>
                  </a:lnTo>
                  <a:lnTo>
                    <a:pt x="2763" y="970"/>
                  </a:lnTo>
                  <a:lnTo>
                    <a:pt x="2909" y="873"/>
                  </a:lnTo>
                  <a:lnTo>
                    <a:pt x="3054" y="728"/>
                  </a:lnTo>
                  <a:lnTo>
                    <a:pt x="3054" y="534"/>
                  </a:lnTo>
                  <a:lnTo>
                    <a:pt x="3054" y="340"/>
                  </a:lnTo>
                  <a:lnTo>
                    <a:pt x="2909" y="146"/>
                  </a:lnTo>
                  <a:lnTo>
                    <a:pt x="2763" y="49"/>
                  </a:lnTo>
                  <a:lnTo>
                    <a:pt x="25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9"/>
            <p:cNvSpPr/>
            <p:nvPr/>
          </p:nvSpPr>
          <p:spPr>
            <a:xfrm>
              <a:off x="4244481" y="2681133"/>
              <a:ext cx="69043" cy="23007"/>
            </a:xfrm>
            <a:custGeom>
              <a:rect b="b" l="l" r="r" t="t"/>
              <a:pathLst>
                <a:path extrusionOk="0" h="1018" w="3055">
                  <a:moveTo>
                    <a:pt x="486" y="0"/>
                  </a:moveTo>
                  <a:lnTo>
                    <a:pt x="292" y="49"/>
                  </a:lnTo>
                  <a:lnTo>
                    <a:pt x="146" y="194"/>
                  </a:lnTo>
                  <a:lnTo>
                    <a:pt x="49" y="339"/>
                  </a:lnTo>
                  <a:lnTo>
                    <a:pt x="1" y="533"/>
                  </a:lnTo>
                  <a:lnTo>
                    <a:pt x="49" y="727"/>
                  </a:lnTo>
                  <a:lnTo>
                    <a:pt x="146" y="873"/>
                  </a:lnTo>
                  <a:lnTo>
                    <a:pt x="292" y="1018"/>
                  </a:lnTo>
                  <a:lnTo>
                    <a:pt x="2763" y="1018"/>
                  </a:lnTo>
                  <a:lnTo>
                    <a:pt x="2909" y="873"/>
                  </a:lnTo>
                  <a:lnTo>
                    <a:pt x="3054" y="727"/>
                  </a:lnTo>
                  <a:lnTo>
                    <a:pt x="3054" y="533"/>
                  </a:lnTo>
                  <a:lnTo>
                    <a:pt x="3054" y="339"/>
                  </a:lnTo>
                  <a:lnTo>
                    <a:pt x="2909" y="194"/>
                  </a:lnTo>
                  <a:lnTo>
                    <a:pt x="2763" y="49"/>
                  </a:lnTo>
                  <a:lnTo>
                    <a:pt x="25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9"/>
            <p:cNvSpPr/>
            <p:nvPr/>
          </p:nvSpPr>
          <p:spPr>
            <a:xfrm>
              <a:off x="4151391" y="2681133"/>
              <a:ext cx="73405" cy="54782"/>
            </a:xfrm>
            <a:custGeom>
              <a:rect b="b" l="l" r="r" t="t"/>
              <a:pathLst>
                <a:path extrusionOk="0" h="2424" w="3248">
                  <a:moveTo>
                    <a:pt x="2714" y="0"/>
                  </a:moveTo>
                  <a:lnTo>
                    <a:pt x="2521" y="49"/>
                  </a:lnTo>
                  <a:lnTo>
                    <a:pt x="2375" y="194"/>
                  </a:lnTo>
                  <a:lnTo>
                    <a:pt x="1357" y="1212"/>
                  </a:lnTo>
                  <a:lnTo>
                    <a:pt x="873" y="727"/>
                  </a:lnTo>
                  <a:lnTo>
                    <a:pt x="727" y="630"/>
                  </a:lnTo>
                  <a:lnTo>
                    <a:pt x="534" y="582"/>
                  </a:lnTo>
                  <a:lnTo>
                    <a:pt x="340" y="630"/>
                  </a:lnTo>
                  <a:lnTo>
                    <a:pt x="146" y="727"/>
                  </a:lnTo>
                  <a:lnTo>
                    <a:pt x="49" y="921"/>
                  </a:lnTo>
                  <a:lnTo>
                    <a:pt x="0" y="1115"/>
                  </a:lnTo>
                  <a:lnTo>
                    <a:pt x="49" y="1309"/>
                  </a:lnTo>
                  <a:lnTo>
                    <a:pt x="146" y="1454"/>
                  </a:lnTo>
                  <a:lnTo>
                    <a:pt x="970" y="2278"/>
                  </a:lnTo>
                  <a:lnTo>
                    <a:pt x="1164" y="2375"/>
                  </a:lnTo>
                  <a:lnTo>
                    <a:pt x="1357" y="2423"/>
                  </a:lnTo>
                  <a:lnTo>
                    <a:pt x="1503" y="2375"/>
                  </a:lnTo>
                  <a:lnTo>
                    <a:pt x="1697" y="2278"/>
                  </a:lnTo>
                  <a:lnTo>
                    <a:pt x="3102" y="873"/>
                  </a:lnTo>
                  <a:lnTo>
                    <a:pt x="3199" y="727"/>
                  </a:lnTo>
                  <a:lnTo>
                    <a:pt x="3248" y="533"/>
                  </a:lnTo>
                  <a:lnTo>
                    <a:pt x="3199" y="339"/>
                  </a:lnTo>
                  <a:lnTo>
                    <a:pt x="3102" y="194"/>
                  </a:lnTo>
                  <a:lnTo>
                    <a:pt x="2908" y="49"/>
                  </a:lnTo>
                  <a:lnTo>
                    <a:pt x="27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9"/>
            <p:cNvSpPr/>
            <p:nvPr/>
          </p:nvSpPr>
          <p:spPr>
            <a:xfrm>
              <a:off x="4151391" y="2750131"/>
              <a:ext cx="73405" cy="54782"/>
            </a:xfrm>
            <a:custGeom>
              <a:rect b="b" l="l" r="r" t="t"/>
              <a:pathLst>
                <a:path extrusionOk="0" h="2424" w="3248">
                  <a:moveTo>
                    <a:pt x="2714" y="0"/>
                  </a:moveTo>
                  <a:lnTo>
                    <a:pt x="2521" y="49"/>
                  </a:lnTo>
                  <a:lnTo>
                    <a:pt x="2375" y="146"/>
                  </a:lnTo>
                  <a:lnTo>
                    <a:pt x="1357" y="1212"/>
                  </a:lnTo>
                  <a:lnTo>
                    <a:pt x="873" y="727"/>
                  </a:lnTo>
                  <a:lnTo>
                    <a:pt x="727" y="630"/>
                  </a:lnTo>
                  <a:lnTo>
                    <a:pt x="534" y="582"/>
                  </a:lnTo>
                  <a:lnTo>
                    <a:pt x="340" y="630"/>
                  </a:lnTo>
                  <a:lnTo>
                    <a:pt x="146" y="727"/>
                  </a:lnTo>
                  <a:lnTo>
                    <a:pt x="49" y="921"/>
                  </a:lnTo>
                  <a:lnTo>
                    <a:pt x="0" y="1115"/>
                  </a:lnTo>
                  <a:lnTo>
                    <a:pt x="49" y="1309"/>
                  </a:lnTo>
                  <a:lnTo>
                    <a:pt x="146" y="1454"/>
                  </a:lnTo>
                  <a:lnTo>
                    <a:pt x="970" y="2278"/>
                  </a:lnTo>
                  <a:lnTo>
                    <a:pt x="1164" y="2375"/>
                  </a:lnTo>
                  <a:lnTo>
                    <a:pt x="1357" y="2424"/>
                  </a:lnTo>
                  <a:lnTo>
                    <a:pt x="1503" y="2375"/>
                  </a:lnTo>
                  <a:lnTo>
                    <a:pt x="1697" y="2278"/>
                  </a:lnTo>
                  <a:lnTo>
                    <a:pt x="3102" y="873"/>
                  </a:lnTo>
                  <a:lnTo>
                    <a:pt x="3199" y="727"/>
                  </a:lnTo>
                  <a:lnTo>
                    <a:pt x="3248" y="534"/>
                  </a:lnTo>
                  <a:lnTo>
                    <a:pt x="3199" y="340"/>
                  </a:lnTo>
                  <a:lnTo>
                    <a:pt x="3102" y="146"/>
                  </a:lnTo>
                  <a:lnTo>
                    <a:pt x="2908" y="49"/>
                  </a:lnTo>
                  <a:lnTo>
                    <a:pt x="27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59"/>
          <p:cNvGrpSpPr/>
          <p:nvPr/>
        </p:nvGrpSpPr>
        <p:grpSpPr>
          <a:xfrm>
            <a:off x="6179131" y="1307537"/>
            <a:ext cx="392133" cy="392155"/>
            <a:chOff x="6018897" y="2635120"/>
            <a:chExt cx="392133" cy="392155"/>
          </a:xfrm>
        </p:grpSpPr>
        <p:sp>
          <p:nvSpPr>
            <p:cNvPr id="941" name="Google Shape;941;p59"/>
            <p:cNvSpPr/>
            <p:nvPr/>
          </p:nvSpPr>
          <p:spPr>
            <a:xfrm>
              <a:off x="6181007" y="2797229"/>
              <a:ext cx="69020" cy="69020"/>
            </a:xfrm>
            <a:custGeom>
              <a:rect b="b" l="l" r="r" t="t"/>
              <a:pathLst>
                <a:path extrusionOk="0" h="3054" w="3054">
                  <a:moveTo>
                    <a:pt x="1503" y="1018"/>
                  </a:moveTo>
                  <a:lnTo>
                    <a:pt x="1696" y="1067"/>
                  </a:lnTo>
                  <a:lnTo>
                    <a:pt x="1890" y="1164"/>
                  </a:lnTo>
                  <a:lnTo>
                    <a:pt x="1987" y="1309"/>
                  </a:lnTo>
                  <a:lnTo>
                    <a:pt x="2036" y="1503"/>
                  </a:lnTo>
                  <a:lnTo>
                    <a:pt x="1987" y="1697"/>
                  </a:lnTo>
                  <a:lnTo>
                    <a:pt x="1890" y="1891"/>
                  </a:lnTo>
                  <a:lnTo>
                    <a:pt x="1696" y="1987"/>
                  </a:lnTo>
                  <a:lnTo>
                    <a:pt x="1503" y="2036"/>
                  </a:lnTo>
                  <a:lnTo>
                    <a:pt x="1309" y="1987"/>
                  </a:lnTo>
                  <a:lnTo>
                    <a:pt x="1163" y="1891"/>
                  </a:lnTo>
                  <a:lnTo>
                    <a:pt x="1066" y="1697"/>
                  </a:lnTo>
                  <a:lnTo>
                    <a:pt x="1018" y="1503"/>
                  </a:lnTo>
                  <a:lnTo>
                    <a:pt x="1066" y="1309"/>
                  </a:lnTo>
                  <a:lnTo>
                    <a:pt x="1163" y="1164"/>
                  </a:lnTo>
                  <a:lnTo>
                    <a:pt x="1309" y="1067"/>
                  </a:lnTo>
                  <a:lnTo>
                    <a:pt x="1503" y="1018"/>
                  </a:lnTo>
                  <a:close/>
                  <a:moveTo>
                    <a:pt x="1212" y="0"/>
                  </a:moveTo>
                  <a:lnTo>
                    <a:pt x="921" y="97"/>
                  </a:lnTo>
                  <a:lnTo>
                    <a:pt x="679" y="243"/>
                  </a:lnTo>
                  <a:lnTo>
                    <a:pt x="436" y="437"/>
                  </a:lnTo>
                  <a:lnTo>
                    <a:pt x="243" y="679"/>
                  </a:lnTo>
                  <a:lnTo>
                    <a:pt x="97" y="921"/>
                  </a:lnTo>
                  <a:lnTo>
                    <a:pt x="49" y="1212"/>
                  </a:lnTo>
                  <a:lnTo>
                    <a:pt x="0" y="1503"/>
                  </a:lnTo>
                  <a:lnTo>
                    <a:pt x="49" y="1842"/>
                  </a:lnTo>
                  <a:lnTo>
                    <a:pt x="97" y="2084"/>
                  </a:lnTo>
                  <a:lnTo>
                    <a:pt x="243" y="2375"/>
                  </a:lnTo>
                  <a:lnTo>
                    <a:pt x="436" y="2569"/>
                  </a:lnTo>
                  <a:lnTo>
                    <a:pt x="679" y="2763"/>
                  </a:lnTo>
                  <a:lnTo>
                    <a:pt x="921" y="2908"/>
                  </a:lnTo>
                  <a:lnTo>
                    <a:pt x="1212" y="3005"/>
                  </a:lnTo>
                  <a:lnTo>
                    <a:pt x="1503" y="3054"/>
                  </a:lnTo>
                  <a:lnTo>
                    <a:pt x="1842" y="3005"/>
                  </a:lnTo>
                  <a:lnTo>
                    <a:pt x="2133" y="2908"/>
                  </a:lnTo>
                  <a:lnTo>
                    <a:pt x="2375" y="2763"/>
                  </a:lnTo>
                  <a:lnTo>
                    <a:pt x="2617" y="2569"/>
                  </a:lnTo>
                  <a:lnTo>
                    <a:pt x="2763" y="2375"/>
                  </a:lnTo>
                  <a:lnTo>
                    <a:pt x="2908" y="2084"/>
                  </a:lnTo>
                  <a:lnTo>
                    <a:pt x="3005" y="1842"/>
                  </a:lnTo>
                  <a:lnTo>
                    <a:pt x="3053" y="1503"/>
                  </a:lnTo>
                  <a:lnTo>
                    <a:pt x="3005" y="1212"/>
                  </a:lnTo>
                  <a:lnTo>
                    <a:pt x="2908" y="921"/>
                  </a:lnTo>
                  <a:lnTo>
                    <a:pt x="2763" y="679"/>
                  </a:lnTo>
                  <a:lnTo>
                    <a:pt x="2617" y="437"/>
                  </a:lnTo>
                  <a:lnTo>
                    <a:pt x="2375" y="243"/>
                  </a:lnTo>
                  <a:lnTo>
                    <a:pt x="2133" y="97"/>
                  </a:lnTo>
                  <a:lnTo>
                    <a:pt x="18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9"/>
            <p:cNvSpPr/>
            <p:nvPr/>
          </p:nvSpPr>
          <p:spPr>
            <a:xfrm>
              <a:off x="6018897" y="2635120"/>
              <a:ext cx="392133" cy="392155"/>
            </a:xfrm>
            <a:custGeom>
              <a:rect b="b" l="l" r="r" t="t"/>
              <a:pathLst>
                <a:path extrusionOk="0" h="17352" w="17351">
                  <a:moveTo>
                    <a:pt x="15848" y="4993"/>
                  </a:moveTo>
                  <a:lnTo>
                    <a:pt x="16042" y="5041"/>
                  </a:lnTo>
                  <a:lnTo>
                    <a:pt x="16188" y="5138"/>
                  </a:lnTo>
                  <a:lnTo>
                    <a:pt x="16285" y="5332"/>
                  </a:lnTo>
                  <a:lnTo>
                    <a:pt x="16333" y="5526"/>
                  </a:lnTo>
                  <a:lnTo>
                    <a:pt x="16285" y="5719"/>
                  </a:lnTo>
                  <a:lnTo>
                    <a:pt x="16188" y="5865"/>
                  </a:lnTo>
                  <a:lnTo>
                    <a:pt x="16042" y="5962"/>
                  </a:lnTo>
                  <a:lnTo>
                    <a:pt x="15848" y="6010"/>
                  </a:lnTo>
                  <a:lnTo>
                    <a:pt x="15655" y="5962"/>
                  </a:lnTo>
                  <a:lnTo>
                    <a:pt x="15461" y="5865"/>
                  </a:lnTo>
                  <a:lnTo>
                    <a:pt x="15364" y="5719"/>
                  </a:lnTo>
                  <a:lnTo>
                    <a:pt x="15315" y="5526"/>
                  </a:lnTo>
                  <a:lnTo>
                    <a:pt x="15364" y="5332"/>
                  </a:lnTo>
                  <a:lnTo>
                    <a:pt x="15461" y="5138"/>
                  </a:lnTo>
                  <a:lnTo>
                    <a:pt x="15655" y="5041"/>
                  </a:lnTo>
                  <a:lnTo>
                    <a:pt x="15848" y="4993"/>
                  </a:lnTo>
                  <a:close/>
                  <a:moveTo>
                    <a:pt x="2278" y="1018"/>
                  </a:moveTo>
                  <a:lnTo>
                    <a:pt x="2714" y="1067"/>
                  </a:lnTo>
                  <a:lnTo>
                    <a:pt x="3199" y="1164"/>
                  </a:lnTo>
                  <a:lnTo>
                    <a:pt x="3732" y="1309"/>
                  </a:lnTo>
                  <a:lnTo>
                    <a:pt x="4314" y="1503"/>
                  </a:lnTo>
                  <a:lnTo>
                    <a:pt x="4944" y="1794"/>
                  </a:lnTo>
                  <a:lnTo>
                    <a:pt x="5622" y="2182"/>
                  </a:lnTo>
                  <a:lnTo>
                    <a:pt x="6349" y="2618"/>
                  </a:lnTo>
                  <a:lnTo>
                    <a:pt x="7125" y="3102"/>
                  </a:lnTo>
                  <a:lnTo>
                    <a:pt x="7852" y="3636"/>
                  </a:lnTo>
                  <a:lnTo>
                    <a:pt x="6737" y="4605"/>
                  </a:lnTo>
                  <a:lnTo>
                    <a:pt x="5671" y="5623"/>
                  </a:lnTo>
                  <a:lnTo>
                    <a:pt x="4605" y="6737"/>
                  </a:lnTo>
                  <a:lnTo>
                    <a:pt x="3635" y="7852"/>
                  </a:lnTo>
                  <a:lnTo>
                    <a:pt x="3102" y="7125"/>
                  </a:lnTo>
                  <a:lnTo>
                    <a:pt x="2617" y="6350"/>
                  </a:lnTo>
                  <a:lnTo>
                    <a:pt x="2181" y="5623"/>
                  </a:lnTo>
                  <a:lnTo>
                    <a:pt x="1794" y="4896"/>
                  </a:lnTo>
                  <a:lnTo>
                    <a:pt x="1503" y="4314"/>
                  </a:lnTo>
                  <a:lnTo>
                    <a:pt x="1309" y="3732"/>
                  </a:lnTo>
                  <a:lnTo>
                    <a:pt x="1164" y="3199"/>
                  </a:lnTo>
                  <a:lnTo>
                    <a:pt x="1067" y="2715"/>
                  </a:lnTo>
                  <a:lnTo>
                    <a:pt x="1018" y="2278"/>
                  </a:lnTo>
                  <a:lnTo>
                    <a:pt x="1067" y="1891"/>
                  </a:lnTo>
                  <a:lnTo>
                    <a:pt x="1164" y="1600"/>
                  </a:lnTo>
                  <a:lnTo>
                    <a:pt x="1357" y="1358"/>
                  </a:lnTo>
                  <a:lnTo>
                    <a:pt x="1600" y="1164"/>
                  </a:lnTo>
                  <a:lnTo>
                    <a:pt x="1890" y="1067"/>
                  </a:lnTo>
                  <a:lnTo>
                    <a:pt x="2278" y="1018"/>
                  </a:lnTo>
                  <a:close/>
                  <a:moveTo>
                    <a:pt x="15073" y="1018"/>
                  </a:moveTo>
                  <a:lnTo>
                    <a:pt x="15364" y="1067"/>
                  </a:lnTo>
                  <a:lnTo>
                    <a:pt x="15655" y="1115"/>
                  </a:lnTo>
                  <a:lnTo>
                    <a:pt x="15848" y="1212"/>
                  </a:lnTo>
                  <a:lnTo>
                    <a:pt x="16042" y="1358"/>
                  </a:lnTo>
                  <a:lnTo>
                    <a:pt x="16188" y="1552"/>
                  </a:lnTo>
                  <a:lnTo>
                    <a:pt x="16285" y="1745"/>
                  </a:lnTo>
                  <a:lnTo>
                    <a:pt x="16333" y="2036"/>
                  </a:lnTo>
                  <a:lnTo>
                    <a:pt x="16333" y="2375"/>
                  </a:lnTo>
                  <a:lnTo>
                    <a:pt x="16333" y="2715"/>
                  </a:lnTo>
                  <a:lnTo>
                    <a:pt x="16236" y="3102"/>
                  </a:lnTo>
                  <a:lnTo>
                    <a:pt x="16139" y="3539"/>
                  </a:lnTo>
                  <a:lnTo>
                    <a:pt x="15994" y="3975"/>
                  </a:lnTo>
                  <a:lnTo>
                    <a:pt x="15848" y="3975"/>
                  </a:lnTo>
                  <a:lnTo>
                    <a:pt x="15558" y="4023"/>
                  </a:lnTo>
                  <a:lnTo>
                    <a:pt x="15267" y="4120"/>
                  </a:lnTo>
                  <a:lnTo>
                    <a:pt x="14976" y="4266"/>
                  </a:lnTo>
                  <a:lnTo>
                    <a:pt x="14782" y="4411"/>
                  </a:lnTo>
                  <a:lnTo>
                    <a:pt x="14588" y="4653"/>
                  </a:lnTo>
                  <a:lnTo>
                    <a:pt x="14443" y="4896"/>
                  </a:lnTo>
                  <a:lnTo>
                    <a:pt x="14346" y="5186"/>
                  </a:lnTo>
                  <a:lnTo>
                    <a:pt x="14298" y="5526"/>
                  </a:lnTo>
                  <a:lnTo>
                    <a:pt x="14346" y="5768"/>
                  </a:lnTo>
                  <a:lnTo>
                    <a:pt x="14394" y="6059"/>
                  </a:lnTo>
                  <a:lnTo>
                    <a:pt x="14540" y="6301"/>
                  </a:lnTo>
                  <a:lnTo>
                    <a:pt x="14685" y="6495"/>
                  </a:lnTo>
                  <a:lnTo>
                    <a:pt x="14249" y="7173"/>
                  </a:lnTo>
                  <a:lnTo>
                    <a:pt x="13764" y="7852"/>
                  </a:lnTo>
                  <a:lnTo>
                    <a:pt x="12795" y="6737"/>
                  </a:lnTo>
                  <a:lnTo>
                    <a:pt x="11729" y="5623"/>
                  </a:lnTo>
                  <a:lnTo>
                    <a:pt x="10614" y="4605"/>
                  </a:lnTo>
                  <a:lnTo>
                    <a:pt x="9500" y="3636"/>
                  </a:lnTo>
                  <a:lnTo>
                    <a:pt x="10566" y="2860"/>
                  </a:lnTo>
                  <a:lnTo>
                    <a:pt x="11632" y="2230"/>
                  </a:lnTo>
                  <a:lnTo>
                    <a:pt x="12601" y="1745"/>
                  </a:lnTo>
                  <a:lnTo>
                    <a:pt x="13522" y="1358"/>
                  </a:lnTo>
                  <a:lnTo>
                    <a:pt x="13958" y="1212"/>
                  </a:lnTo>
                  <a:lnTo>
                    <a:pt x="14394" y="1115"/>
                  </a:lnTo>
                  <a:lnTo>
                    <a:pt x="14734" y="1067"/>
                  </a:lnTo>
                  <a:lnTo>
                    <a:pt x="15073" y="1018"/>
                  </a:lnTo>
                  <a:close/>
                  <a:moveTo>
                    <a:pt x="1745" y="11341"/>
                  </a:moveTo>
                  <a:lnTo>
                    <a:pt x="1890" y="11487"/>
                  </a:lnTo>
                  <a:lnTo>
                    <a:pt x="2036" y="11632"/>
                  </a:lnTo>
                  <a:lnTo>
                    <a:pt x="2036" y="11826"/>
                  </a:lnTo>
                  <a:lnTo>
                    <a:pt x="2036" y="12020"/>
                  </a:lnTo>
                  <a:lnTo>
                    <a:pt x="1890" y="12214"/>
                  </a:lnTo>
                  <a:lnTo>
                    <a:pt x="1745" y="12311"/>
                  </a:lnTo>
                  <a:lnTo>
                    <a:pt x="1551" y="12359"/>
                  </a:lnTo>
                  <a:lnTo>
                    <a:pt x="1357" y="12311"/>
                  </a:lnTo>
                  <a:lnTo>
                    <a:pt x="1212" y="12214"/>
                  </a:lnTo>
                  <a:lnTo>
                    <a:pt x="1067" y="12020"/>
                  </a:lnTo>
                  <a:lnTo>
                    <a:pt x="1018" y="11826"/>
                  </a:lnTo>
                  <a:lnTo>
                    <a:pt x="1067" y="11632"/>
                  </a:lnTo>
                  <a:lnTo>
                    <a:pt x="1212" y="11487"/>
                  </a:lnTo>
                  <a:lnTo>
                    <a:pt x="1357" y="11341"/>
                  </a:lnTo>
                  <a:close/>
                  <a:moveTo>
                    <a:pt x="8676" y="4266"/>
                  </a:moveTo>
                  <a:lnTo>
                    <a:pt x="9887" y="5235"/>
                  </a:lnTo>
                  <a:lnTo>
                    <a:pt x="11002" y="6350"/>
                  </a:lnTo>
                  <a:lnTo>
                    <a:pt x="12117" y="7513"/>
                  </a:lnTo>
                  <a:lnTo>
                    <a:pt x="13134" y="8676"/>
                  </a:lnTo>
                  <a:lnTo>
                    <a:pt x="12117" y="9839"/>
                  </a:lnTo>
                  <a:lnTo>
                    <a:pt x="11002" y="11002"/>
                  </a:lnTo>
                  <a:lnTo>
                    <a:pt x="9887" y="12117"/>
                  </a:lnTo>
                  <a:lnTo>
                    <a:pt x="8676" y="13135"/>
                  </a:lnTo>
                  <a:lnTo>
                    <a:pt x="7512" y="12117"/>
                  </a:lnTo>
                  <a:lnTo>
                    <a:pt x="6349" y="11002"/>
                  </a:lnTo>
                  <a:lnTo>
                    <a:pt x="5283" y="9839"/>
                  </a:lnTo>
                  <a:lnTo>
                    <a:pt x="4265" y="8676"/>
                  </a:lnTo>
                  <a:lnTo>
                    <a:pt x="5283" y="7513"/>
                  </a:lnTo>
                  <a:lnTo>
                    <a:pt x="6349" y="6350"/>
                  </a:lnTo>
                  <a:lnTo>
                    <a:pt x="7512" y="5283"/>
                  </a:lnTo>
                  <a:lnTo>
                    <a:pt x="8676" y="4266"/>
                  </a:lnTo>
                  <a:close/>
                  <a:moveTo>
                    <a:pt x="3635" y="9500"/>
                  </a:moveTo>
                  <a:lnTo>
                    <a:pt x="4605" y="10614"/>
                  </a:lnTo>
                  <a:lnTo>
                    <a:pt x="5671" y="11729"/>
                  </a:lnTo>
                  <a:lnTo>
                    <a:pt x="6737" y="12795"/>
                  </a:lnTo>
                  <a:lnTo>
                    <a:pt x="7852" y="13765"/>
                  </a:lnTo>
                  <a:lnTo>
                    <a:pt x="6785" y="14492"/>
                  </a:lnTo>
                  <a:lnTo>
                    <a:pt x="5768" y="15122"/>
                  </a:lnTo>
                  <a:lnTo>
                    <a:pt x="4750" y="15655"/>
                  </a:lnTo>
                  <a:lnTo>
                    <a:pt x="3829" y="16042"/>
                  </a:lnTo>
                  <a:lnTo>
                    <a:pt x="3393" y="16188"/>
                  </a:lnTo>
                  <a:lnTo>
                    <a:pt x="3005" y="16285"/>
                  </a:lnTo>
                  <a:lnTo>
                    <a:pt x="2617" y="16333"/>
                  </a:lnTo>
                  <a:lnTo>
                    <a:pt x="1987" y="16333"/>
                  </a:lnTo>
                  <a:lnTo>
                    <a:pt x="1745" y="16285"/>
                  </a:lnTo>
                  <a:lnTo>
                    <a:pt x="1503" y="16188"/>
                  </a:lnTo>
                  <a:lnTo>
                    <a:pt x="1357" y="16042"/>
                  </a:lnTo>
                  <a:lnTo>
                    <a:pt x="1212" y="15849"/>
                  </a:lnTo>
                  <a:lnTo>
                    <a:pt x="1115" y="15606"/>
                  </a:lnTo>
                  <a:lnTo>
                    <a:pt x="1067" y="15316"/>
                  </a:lnTo>
                  <a:lnTo>
                    <a:pt x="1018" y="15025"/>
                  </a:lnTo>
                  <a:lnTo>
                    <a:pt x="1067" y="14637"/>
                  </a:lnTo>
                  <a:lnTo>
                    <a:pt x="1164" y="14249"/>
                  </a:lnTo>
                  <a:lnTo>
                    <a:pt x="1260" y="13813"/>
                  </a:lnTo>
                  <a:lnTo>
                    <a:pt x="1406" y="13328"/>
                  </a:lnTo>
                  <a:lnTo>
                    <a:pt x="1551" y="13377"/>
                  </a:lnTo>
                  <a:lnTo>
                    <a:pt x="1842" y="13328"/>
                  </a:lnTo>
                  <a:lnTo>
                    <a:pt x="2133" y="13232"/>
                  </a:lnTo>
                  <a:lnTo>
                    <a:pt x="2424" y="13086"/>
                  </a:lnTo>
                  <a:lnTo>
                    <a:pt x="2617" y="12892"/>
                  </a:lnTo>
                  <a:lnTo>
                    <a:pt x="2811" y="12698"/>
                  </a:lnTo>
                  <a:lnTo>
                    <a:pt x="2957" y="12408"/>
                  </a:lnTo>
                  <a:lnTo>
                    <a:pt x="3054" y="12117"/>
                  </a:lnTo>
                  <a:lnTo>
                    <a:pt x="3054" y="11826"/>
                  </a:lnTo>
                  <a:lnTo>
                    <a:pt x="3054" y="11535"/>
                  </a:lnTo>
                  <a:lnTo>
                    <a:pt x="2957" y="11293"/>
                  </a:lnTo>
                  <a:lnTo>
                    <a:pt x="2860" y="11051"/>
                  </a:lnTo>
                  <a:lnTo>
                    <a:pt x="2714" y="10857"/>
                  </a:lnTo>
                  <a:lnTo>
                    <a:pt x="3151" y="10178"/>
                  </a:lnTo>
                  <a:lnTo>
                    <a:pt x="3635" y="9500"/>
                  </a:lnTo>
                  <a:close/>
                  <a:moveTo>
                    <a:pt x="13764" y="9500"/>
                  </a:moveTo>
                  <a:lnTo>
                    <a:pt x="14298" y="10275"/>
                  </a:lnTo>
                  <a:lnTo>
                    <a:pt x="14782" y="11002"/>
                  </a:lnTo>
                  <a:lnTo>
                    <a:pt x="15218" y="11729"/>
                  </a:lnTo>
                  <a:lnTo>
                    <a:pt x="15606" y="12456"/>
                  </a:lnTo>
                  <a:lnTo>
                    <a:pt x="15848" y="13086"/>
                  </a:lnTo>
                  <a:lnTo>
                    <a:pt x="16091" y="13668"/>
                  </a:lnTo>
                  <a:lnTo>
                    <a:pt x="16236" y="14201"/>
                  </a:lnTo>
                  <a:lnTo>
                    <a:pt x="16333" y="14685"/>
                  </a:lnTo>
                  <a:lnTo>
                    <a:pt x="16333" y="15122"/>
                  </a:lnTo>
                  <a:lnTo>
                    <a:pt x="16333" y="15461"/>
                  </a:lnTo>
                  <a:lnTo>
                    <a:pt x="16188" y="15800"/>
                  </a:lnTo>
                  <a:lnTo>
                    <a:pt x="16042" y="16042"/>
                  </a:lnTo>
                  <a:lnTo>
                    <a:pt x="15800" y="16188"/>
                  </a:lnTo>
                  <a:lnTo>
                    <a:pt x="15509" y="16285"/>
                  </a:lnTo>
                  <a:lnTo>
                    <a:pt x="15121" y="16333"/>
                  </a:lnTo>
                  <a:lnTo>
                    <a:pt x="14685" y="16333"/>
                  </a:lnTo>
                  <a:lnTo>
                    <a:pt x="14201" y="16236"/>
                  </a:lnTo>
                  <a:lnTo>
                    <a:pt x="13668" y="16091"/>
                  </a:lnTo>
                  <a:lnTo>
                    <a:pt x="13086" y="15849"/>
                  </a:lnTo>
                  <a:lnTo>
                    <a:pt x="12456" y="15558"/>
                  </a:lnTo>
                  <a:lnTo>
                    <a:pt x="11729" y="15219"/>
                  </a:lnTo>
                  <a:lnTo>
                    <a:pt x="11002" y="14782"/>
                  </a:lnTo>
                  <a:lnTo>
                    <a:pt x="10275" y="14298"/>
                  </a:lnTo>
                  <a:lnTo>
                    <a:pt x="9500" y="13765"/>
                  </a:lnTo>
                  <a:lnTo>
                    <a:pt x="10663" y="12795"/>
                  </a:lnTo>
                  <a:lnTo>
                    <a:pt x="11729" y="11729"/>
                  </a:lnTo>
                  <a:lnTo>
                    <a:pt x="12795" y="10614"/>
                  </a:lnTo>
                  <a:lnTo>
                    <a:pt x="13764" y="9500"/>
                  </a:lnTo>
                  <a:close/>
                  <a:moveTo>
                    <a:pt x="2036" y="1"/>
                  </a:moveTo>
                  <a:lnTo>
                    <a:pt x="1794" y="49"/>
                  </a:lnTo>
                  <a:lnTo>
                    <a:pt x="1503" y="98"/>
                  </a:lnTo>
                  <a:lnTo>
                    <a:pt x="1260" y="195"/>
                  </a:lnTo>
                  <a:lnTo>
                    <a:pt x="1018" y="340"/>
                  </a:lnTo>
                  <a:lnTo>
                    <a:pt x="824" y="437"/>
                  </a:lnTo>
                  <a:lnTo>
                    <a:pt x="630" y="631"/>
                  </a:lnTo>
                  <a:lnTo>
                    <a:pt x="485" y="825"/>
                  </a:lnTo>
                  <a:lnTo>
                    <a:pt x="340" y="1018"/>
                  </a:lnTo>
                  <a:lnTo>
                    <a:pt x="194" y="1261"/>
                  </a:lnTo>
                  <a:lnTo>
                    <a:pt x="146" y="1503"/>
                  </a:lnTo>
                  <a:lnTo>
                    <a:pt x="49" y="1745"/>
                  </a:lnTo>
                  <a:lnTo>
                    <a:pt x="49" y="2036"/>
                  </a:lnTo>
                  <a:lnTo>
                    <a:pt x="49" y="2666"/>
                  </a:lnTo>
                  <a:lnTo>
                    <a:pt x="146" y="3296"/>
                  </a:lnTo>
                  <a:lnTo>
                    <a:pt x="291" y="3926"/>
                  </a:lnTo>
                  <a:lnTo>
                    <a:pt x="582" y="4605"/>
                  </a:lnTo>
                  <a:lnTo>
                    <a:pt x="873" y="5380"/>
                  </a:lnTo>
                  <a:lnTo>
                    <a:pt x="1309" y="6156"/>
                  </a:lnTo>
                  <a:lnTo>
                    <a:pt x="1794" y="6980"/>
                  </a:lnTo>
                  <a:lnTo>
                    <a:pt x="2375" y="7852"/>
                  </a:lnTo>
                  <a:lnTo>
                    <a:pt x="2957" y="8676"/>
                  </a:lnTo>
                  <a:lnTo>
                    <a:pt x="2375" y="9500"/>
                  </a:lnTo>
                  <a:lnTo>
                    <a:pt x="1842" y="10324"/>
                  </a:lnTo>
                  <a:lnTo>
                    <a:pt x="1260" y="10324"/>
                  </a:lnTo>
                  <a:lnTo>
                    <a:pt x="970" y="10421"/>
                  </a:lnTo>
                  <a:lnTo>
                    <a:pt x="679" y="10566"/>
                  </a:lnTo>
                  <a:lnTo>
                    <a:pt x="485" y="10760"/>
                  </a:lnTo>
                  <a:lnTo>
                    <a:pt x="291" y="11002"/>
                  </a:lnTo>
                  <a:lnTo>
                    <a:pt x="146" y="11244"/>
                  </a:lnTo>
                  <a:lnTo>
                    <a:pt x="49" y="11535"/>
                  </a:lnTo>
                  <a:lnTo>
                    <a:pt x="0" y="11826"/>
                  </a:lnTo>
                  <a:lnTo>
                    <a:pt x="49" y="12165"/>
                  </a:lnTo>
                  <a:lnTo>
                    <a:pt x="146" y="12456"/>
                  </a:lnTo>
                  <a:lnTo>
                    <a:pt x="291" y="12698"/>
                  </a:lnTo>
                  <a:lnTo>
                    <a:pt x="485" y="12941"/>
                  </a:lnTo>
                  <a:lnTo>
                    <a:pt x="243" y="13716"/>
                  </a:lnTo>
                  <a:lnTo>
                    <a:pt x="97" y="14395"/>
                  </a:lnTo>
                  <a:lnTo>
                    <a:pt x="0" y="14976"/>
                  </a:lnTo>
                  <a:lnTo>
                    <a:pt x="49" y="15461"/>
                  </a:lnTo>
                  <a:lnTo>
                    <a:pt x="146" y="15897"/>
                  </a:lnTo>
                  <a:lnTo>
                    <a:pt x="243" y="16236"/>
                  </a:lnTo>
                  <a:lnTo>
                    <a:pt x="437" y="16527"/>
                  </a:lnTo>
                  <a:lnTo>
                    <a:pt x="630" y="16769"/>
                  </a:lnTo>
                  <a:lnTo>
                    <a:pt x="970" y="17012"/>
                  </a:lnTo>
                  <a:lnTo>
                    <a:pt x="1406" y="17206"/>
                  </a:lnTo>
                  <a:lnTo>
                    <a:pt x="1842" y="17303"/>
                  </a:lnTo>
                  <a:lnTo>
                    <a:pt x="2278" y="17351"/>
                  </a:lnTo>
                  <a:lnTo>
                    <a:pt x="2763" y="17303"/>
                  </a:lnTo>
                  <a:lnTo>
                    <a:pt x="3248" y="17254"/>
                  </a:lnTo>
                  <a:lnTo>
                    <a:pt x="3732" y="17109"/>
                  </a:lnTo>
                  <a:lnTo>
                    <a:pt x="4168" y="16963"/>
                  </a:lnTo>
                  <a:lnTo>
                    <a:pt x="5235" y="16576"/>
                  </a:lnTo>
                  <a:lnTo>
                    <a:pt x="6349" y="15994"/>
                  </a:lnTo>
                  <a:lnTo>
                    <a:pt x="7512" y="15267"/>
                  </a:lnTo>
                  <a:lnTo>
                    <a:pt x="8676" y="14395"/>
                  </a:lnTo>
                  <a:lnTo>
                    <a:pt x="9548" y="15025"/>
                  </a:lnTo>
                  <a:lnTo>
                    <a:pt x="10372" y="15558"/>
                  </a:lnTo>
                  <a:lnTo>
                    <a:pt x="11196" y="16091"/>
                  </a:lnTo>
                  <a:lnTo>
                    <a:pt x="12020" y="16479"/>
                  </a:lnTo>
                  <a:lnTo>
                    <a:pt x="12747" y="16818"/>
                  </a:lnTo>
                  <a:lnTo>
                    <a:pt x="13474" y="17060"/>
                  </a:lnTo>
                  <a:lnTo>
                    <a:pt x="14104" y="17254"/>
                  </a:lnTo>
                  <a:lnTo>
                    <a:pt x="14685" y="17351"/>
                  </a:lnTo>
                  <a:lnTo>
                    <a:pt x="15073" y="17351"/>
                  </a:lnTo>
                  <a:lnTo>
                    <a:pt x="15606" y="17303"/>
                  </a:lnTo>
                  <a:lnTo>
                    <a:pt x="16042" y="17206"/>
                  </a:lnTo>
                  <a:lnTo>
                    <a:pt x="16430" y="17012"/>
                  </a:lnTo>
                  <a:lnTo>
                    <a:pt x="16769" y="16769"/>
                  </a:lnTo>
                  <a:lnTo>
                    <a:pt x="16915" y="16576"/>
                  </a:lnTo>
                  <a:lnTo>
                    <a:pt x="17060" y="16333"/>
                  </a:lnTo>
                  <a:lnTo>
                    <a:pt x="17157" y="16139"/>
                  </a:lnTo>
                  <a:lnTo>
                    <a:pt x="17254" y="15897"/>
                  </a:lnTo>
                  <a:lnTo>
                    <a:pt x="17302" y="15606"/>
                  </a:lnTo>
                  <a:lnTo>
                    <a:pt x="17351" y="15316"/>
                  </a:lnTo>
                  <a:lnTo>
                    <a:pt x="17351" y="14685"/>
                  </a:lnTo>
                  <a:lnTo>
                    <a:pt x="17254" y="14104"/>
                  </a:lnTo>
                  <a:lnTo>
                    <a:pt x="17060" y="13425"/>
                  </a:lnTo>
                  <a:lnTo>
                    <a:pt x="16818" y="12747"/>
                  </a:lnTo>
                  <a:lnTo>
                    <a:pt x="16478" y="12020"/>
                  </a:lnTo>
                  <a:lnTo>
                    <a:pt x="16091" y="11196"/>
                  </a:lnTo>
                  <a:lnTo>
                    <a:pt x="15606" y="10372"/>
                  </a:lnTo>
                  <a:lnTo>
                    <a:pt x="15025" y="9548"/>
                  </a:lnTo>
                  <a:lnTo>
                    <a:pt x="14394" y="8676"/>
                  </a:lnTo>
                  <a:lnTo>
                    <a:pt x="15025" y="7852"/>
                  </a:lnTo>
                  <a:lnTo>
                    <a:pt x="15558" y="7028"/>
                  </a:lnTo>
                  <a:lnTo>
                    <a:pt x="16139" y="7028"/>
                  </a:lnTo>
                  <a:lnTo>
                    <a:pt x="16430" y="6931"/>
                  </a:lnTo>
                  <a:lnTo>
                    <a:pt x="16672" y="6786"/>
                  </a:lnTo>
                  <a:lnTo>
                    <a:pt x="16915" y="6592"/>
                  </a:lnTo>
                  <a:lnTo>
                    <a:pt x="17109" y="6350"/>
                  </a:lnTo>
                  <a:lnTo>
                    <a:pt x="17254" y="6107"/>
                  </a:lnTo>
                  <a:lnTo>
                    <a:pt x="17351" y="5816"/>
                  </a:lnTo>
                  <a:lnTo>
                    <a:pt x="17351" y="5526"/>
                  </a:lnTo>
                  <a:lnTo>
                    <a:pt x="17351" y="5186"/>
                  </a:lnTo>
                  <a:lnTo>
                    <a:pt x="17254" y="4896"/>
                  </a:lnTo>
                  <a:lnTo>
                    <a:pt x="17109" y="4653"/>
                  </a:lnTo>
                  <a:lnTo>
                    <a:pt x="16915" y="4411"/>
                  </a:lnTo>
                  <a:lnTo>
                    <a:pt x="17157" y="3636"/>
                  </a:lnTo>
                  <a:lnTo>
                    <a:pt x="17302" y="3005"/>
                  </a:lnTo>
                  <a:lnTo>
                    <a:pt x="17351" y="2424"/>
                  </a:lnTo>
                  <a:lnTo>
                    <a:pt x="17351" y="1891"/>
                  </a:lnTo>
                  <a:lnTo>
                    <a:pt x="17254" y="1503"/>
                  </a:lnTo>
                  <a:lnTo>
                    <a:pt x="17109" y="1115"/>
                  </a:lnTo>
                  <a:lnTo>
                    <a:pt x="16963" y="873"/>
                  </a:lnTo>
                  <a:lnTo>
                    <a:pt x="16769" y="631"/>
                  </a:lnTo>
                  <a:lnTo>
                    <a:pt x="16575" y="485"/>
                  </a:lnTo>
                  <a:lnTo>
                    <a:pt x="16382" y="340"/>
                  </a:lnTo>
                  <a:lnTo>
                    <a:pt x="15994" y="146"/>
                  </a:lnTo>
                  <a:lnTo>
                    <a:pt x="15509" y="49"/>
                  </a:lnTo>
                  <a:lnTo>
                    <a:pt x="15073" y="1"/>
                  </a:lnTo>
                  <a:lnTo>
                    <a:pt x="14588" y="49"/>
                  </a:lnTo>
                  <a:lnTo>
                    <a:pt x="14104" y="146"/>
                  </a:lnTo>
                  <a:lnTo>
                    <a:pt x="13619" y="243"/>
                  </a:lnTo>
                  <a:lnTo>
                    <a:pt x="13183" y="388"/>
                  </a:lnTo>
                  <a:lnTo>
                    <a:pt x="12165" y="825"/>
                  </a:lnTo>
                  <a:lnTo>
                    <a:pt x="11050" y="1406"/>
                  </a:lnTo>
                  <a:lnTo>
                    <a:pt x="9887" y="2133"/>
                  </a:lnTo>
                  <a:lnTo>
                    <a:pt x="8676" y="2957"/>
                  </a:lnTo>
                  <a:lnTo>
                    <a:pt x="7852" y="2327"/>
                  </a:lnTo>
                  <a:lnTo>
                    <a:pt x="6979" y="1794"/>
                  </a:lnTo>
                  <a:lnTo>
                    <a:pt x="6155" y="1309"/>
                  </a:lnTo>
                  <a:lnTo>
                    <a:pt x="5380" y="873"/>
                  </a:lnTo>
                  <a:lnTo>
                    <a:pt x="4653" y="534"/>
                  </a:lnTo>
                  <a:lnTo>
                    <a:pt x="3926" y="291"/>
                  </a:lnTo>
                  <a:lnTo>
                    <a:pt x="3296" y="146"/>
                  </a:lnTo>
                  <a:lnTo>
                    <a:pt x="2666" y="49"/>
                  </a:lnTo>
                  <a:lnTo>
                    <a:pt x="20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9"/>
            <p:cNvSpPr/>
            <p:nvPr/>
          </p:nvSpPr>
          <p:spPr>
            <a:xfrm>
              <a:off x="6203991" y="2635120"/>
              <a:ext cx="23029" cy="23029"/>
            </a:xfrm>
            <a:custGeom>
              <a:rect b="b" l="l" r="r" t="t"/>
              <a:pathLst>
                <a:path extrusionOk="0" h="1019" w="1019">
                  <a:moveTo>
                    <a:pt x="486" y="1"/>
                  </a:moveTo>
                  <a:lnTo>
                    <a:pt x="292" y="49"/>
                  </a:lnTo>
                  <a:lnTo>
                    <a:pt x="146" y="146"/>
                  </a:lnTo>
                  <a:lnTo>
                    <a:pt x="49" y="340"/>
                  </a:lnTo>
                  <a:lnTo>
                    <a:pt x="1" y="534"/>
                  </a:lnTo>
                  <a:lnTo>
                    <a:pt x="49" y="728"/>
                  </a:lnTo>
                  <a:lnTo>
                    <a:pt x="146" y="873"/>
                  </a:lnTo>
                  <a:lnTo>
                    <a:pt x="292" y="970"/>
                  </a:lnTo>
                  <a:lnTo>
                    <a:pt x="486" y="1018"/>
                  </a:lnTo>
                  <a:lnTo>
                    <a:pt x="679" y="970"/>
                  </a:lnTo>
                  <a:lnTo>
                    <a:pt x="873" y="873"/>
                  </a:lnTo>
                  <a:lnTo>
                    <a:pt x="970" y="728"/>
                  </a:lnTo>
                  <a:lnTo>
                    <a:pt x="1019" y="534"/>
                  </a:lnTo>
                  <a:lnTo>
                    <a:pt x="970" y="340"/>
                  </a:lnTo>
                  <a:lnTo>
                    <a:pt x="873" y="146"/>
                  </a:lnTo>
                  <a:lnTo>
                    <a:pt x="679" y="49"/>
                  </a:lnTo>
                  <a:lnTo>
                    <a:pt x="4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9"/>
            <p:cNvSpPr/>
            <p:nvPr/>
          </p:nvSpPr>
          <p:spPr>
            <a:xfrm>
              <a:off x="6203991" y="3004245"/>
              <a:ext cx="23029" cy="23029"/>
            </a:xfrm>
            <a:custGeom>
              <a:rect b="b" l="l" r="r" t="t"/>
              <a:pathLst>
                <a:path extrusionOk="0" h="1019" w="1019">
                  <a:moveTo>
                    <a:pt x="486" y="0"/>
                  </a:moveTo>
                  <a:lnTo>
                    <a:pt x="292" y="49"/>
                  </a:lnTo>
                  <a:lnTo>
                    <a:pt x="146" y="146"/>
                  </a:lnTo>
                  <a:lnTo>
                    <a:pt x="49" y="340"/>
                  </a:lnTo>
                  <a:lnTo>
                    <a:pt x="1" y="533"/>
                  </a:lnTo>
                  <a:lnTo>
                    <a:pt x="49" y="727"/>
                  </a:lnTo>
                  <a:lnTo>
                    <a:pt x="146" y="873"/>
                  </a:lnTo>
                  <a:lnTo>
                    <a:pt x="292" y="970"/>
                  </a:lnTo>
                  <a:lnTo>
                    <a:pt x="486" y="1018"/>
                  </a:lnTo>
                  <a:lnTo>
                    <a:pt x="679" y="970"/>
                  </a:lnTo>
                  <a:lnTo>
                    <a:pt x="873" y="873"/>
                  </a:lnTo>
                  <a:lnTo>
                    <a:pt x="970" y="727"/>
                  </a:lnTo>
                  <a:lnTo>
                    <a:pt x="1019" y="533"/>
                  </a:lnTo>
                  <a:lnTo>
                    <a:pt x="970" y="340"/>
                  </a:lnTo>
                  <a:lnTo>
                    <a:pt x="873" y="146"/>
                  </a:lnTo>
                  <a:lnTo>
                    <a:pt x="679" y="49"/>
                  </a:lnTo>
                  <a:lnTo>
                    <a:pt x="4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59"/>
          <p:cNvGrpSpPr/>
          <p:nvPr/>
        </p:nvGrpSpPr>
        <p:grpSpPr>
          <a:xfrm>
            <a:off x="6179121" y="3025799"/>
            <a:ext cx="392155" cy="392133"/>
            <a:chOff x="1971712" y="3315312"/>
            <a:chExt cx="392155" cy="392133"/>
          </a:xfrm>
        </p:grpSpPr>
        <p:sp>
          <p:nvSpPr>
            <p:cNvPr id="946" name="Google Shape;946;p59"/>
            <p:cNvSpPr/>
            <p:nvPr/>
          </p:nvSpPr>
          <p:spPr>
            <a:xfrm>
              <a:off x="2050586" y="3424831"/>
              <a:ext cx="234407" cy="173093"/>
            </a:xfrm>
            <a:custGeom>
              <a:rect b="b" l="l" r="r" t="t"/>
              <a:pathLst>
                <a:path extrusionOk="0" h="7659" w="10372">
                  <a:moveTo>
                    <a:pt x="5186" y="1019"/>
                  </a:moveTo>
                  <a:lnTo>
                    <a:pt x="5525" y="1067"/>
                  </a:lnTo>
                  <a:lnTo>
                    <a:pt x="5865" y="1115"/>
                  </a:lnTo>
                  <a:lnTo>
                    <a:pt x="6204" y="1212"/>
                  </a:lnTo>
                  <a:lnTo>
                    <a:pt x="6543" y="1358"/>
                  </a:lnTo>
                  <a:lnTo>
                    <a:pt x="7173" y="1697"/>
                  </a:lnTo>
                  <a:lnTo>
                    <a:pt x="7706" y="2133"/>
                  </a:lnTo>
                  <a:lnTo>
                    <a:pt x="8239" y="2618"/>
                  </a:lnTo>
                  <a:lnTo>
                    <a:pt x="8627" y="3103"/>
                  </a:lnTo>
                  <a:lnTo>
                    <a:pt x="9257" y="3829"/>
                  </a:lnTo>
                  <a:lnTo>
                    <a:pt x="8821" y="4411"/>
                  </a:lnTo>
                  <a:lnTo>
                    <a:pt x="8143" y="5138"/>
                  </a:lnTo>
                  <a:lnTo>
                    <a:pt x="7658" y="5574"/>
                  </a:lnTo>
                  <a:lnTo>
                    <a:pt x="7222" y="5913"/>
                  </a:lnTo>
                  <a:lnTo>
                    <a:pt x="6786" y="6156"/>
                  </a:lnTo>
                  <a:lnTo>
                    <a:pt x="6446" y="6350"/>
                  </a:lnTo>
                  <a:lnTo>
                    <a:pt x="6059" y="6495"/>
                  </a:lnTo>
                  <a:lnTo>
                    <a:pt x="5768" y="6592"/>
                  </a:lnTo>
                  <a:lnTo>
                    <a:pt x="5429" y="6640"/>
                  </a:lnTo>
                  <a:lnTo>
                    <a:pt x="4847" y="6640"/>
                  </a:lnTo>
                  <a:lnTo>
                    <a:pt x="4508" y="6544"/>
                  </a:lnTo>
                  <a:lnTo>
                    <a:pt x="4168" y="6447"/>
                  </a:lnTo>
                  <a:lnTo>
                    <a:pt x="3878" y="6301"/>
                  </a:lnTo>
                  <a:lnTo>
                    <a:pt x="3248" y="5962"/>
                  </a:lnTo>
                  <a:lnTo>
                    <a:pt x="2666" y="5526"/>
                  </a:lnTo>
                  <a:lnTo>
                    <a:pt x="2181" y="5041"/>
                  </a:lnTo>
                  <a:lnTo>
                    <a:pt x="1745" y="4605"/>
                  </a:lnTo>
                  <a:lnTo>
                    <a:pt x="1164" y="3829"/>
                  </a:lnTo>
                  <a:lnTo>
                    <a:pt x="1600" y="3248"/>
                  </a:lnTo>
                  <a:lnTo>
                    <a:pt x="2278" y="2521"/>
                  </a:lnTo>
                  <a:lnTo>
                    <a:pt x="2714" y="2085"/>
                  </a:lnTo>
                  <a:lnTo>
                    <a:pt x="3151" y="1746"/>
                  </a:lnTo>
                  <a:lnTo>
                    <a:pt x="3587" y="1503"/>
                  </a:lnTo>
                  <a:lnTo>
                    <a:pt x="3975" y="1309"/>
                  </a:lnTo>
                  <a:lnTo>
                    <a:pt x="4314" y="1164"/>
                  </a:lnTo>
                  <a:lnTo>
                    <a:pt x="4653" y="1067"/>
                  </a:lnTo>
                  <a:lnTo>
                    <a:pt x="4944" y="1019"/>
                  </a:lnTo>
                  <a:close/>
                  <a:moveTo>
                    <a:pt x="5186" y="1"/>
                  </a:moveTo>
                  <a:lnTo>
                    <a:pt x="4653" y="49"/>
                  </a:lnTo>
                  <a:lnTo>
                    <a:pt x="4168" y="146"/>
                  </a:lnTo>
                  <a:lnTo>
                    <a:pt x="3684" y="340"/>
                  </a:lnTo>
                  <a:lnTo>
                    <a:pt x="3199" y="534"/>
                  </a:lnTo>
                  <a:lnTo>
                    <a:pt x="2763" y="825"/>
                  </a:lnTo>
                  <a:lnTo>
                    <a:pt x="2375" y="1115"/>
                  </a:lnTo>
                  <a:lnTo>
                    <a:pt x="1987" y="1406"/>
                  </a:lnTo>
                  <a:lnTo>
                    <a:pt x="1600" y="1746"/>
                  </a:lnTo>
                  <a:lnTo>
                    <a:pt x="1018" y="2376"/>
                  </a:lnTo>
                  <a:lnTo>
                    <a:pt x="534" y="2957"/>
                  </a:lnTo>
                  <a:lnTo>
                    <a:pt x="97" y="3587"/>
                  </a:lnTo>
                  <a:lnTo>
                    <a:pt x="49" y="3684"/>
                  </a:lnTo>
                  <a:lnTo>
                    <a:pt x="0" y="3829"/>
                  </a:lnTo>
                  <a:lnTo>
                    <a:pt x="49" y="3975"/>
                  </a:lnTo>
                  <a:lnTo>
                    <a:pt x="97" y="4120"/>
                  </a:lnTo>
                  <a:lnTo>
                    <a:pt x="534" y="4702"/>
                  </a:lnTo>
                  <a:lnTo>
                    <a:pt x="1018" y="5283"/>
                  </a:lnTo>
                  <a:lnTo>
                    <a:pt x="1600" y="5962"/>
                  </a:lnTo>
                  <a:lnTo>
                    <a:pt x="1987" y="6253"/>
                  </a:lnTo>
                  <a:lnTo>
                    <a:pt x="2375" y="6592"/>
                  </a:lnTo>
                  <a:lnTo>
                    <a:pt x="2763" y="6883"/>
                  </a:lnTo>
                  <a:lnTo>
                    <a:pt x="3199" y="7125"/>
                  </a:lnTo>
                  <a:lnTo>
                    <a:pt x="3684" y="7367"/>
                  </a:lnTo>
                  <a:lnTo>
                    <a:pt x="4168" y="7513"/>
                  </a:lnTo>
                  <a:lnTo>
                    <a:pt x="4653" y="7610"/>
                  </a:lnTo>
                  <a:lnTo>
                    <a:pt x="5186" y="7658"/>
                  </a:lnTo>
                  <a:lnTo>
                    <a:pt x="5719" y="7610"/>
                  </a:lnTo>
                  <a:lnTo>
                    <a:pt x="6204" y="7513"/>
                  </a:lnTo>
                  <a:lnTo>
                    <a:pt x="6689" y="7367"/>
                  </a:lnTo>
                  <a:lnTo>
                    <a:pt x="7173" y="7125"/>
                  </a:lnTo>
                  <a:lnTo>
                    <a:pt x="7609" y="6883"/>
                  </a:lnTo>
                  <a:lnTo>
                    <a:pt x="8046" y="6592"/>
                  </a:lnTo>
                  <a:lnTo>
                    <a:pt x="8433" y="6253"/>
                  </a:lnTo>
                  <a:lnTo>
                    <a:pt x="8773" y="5962"/>
                  </a:lnTo>
                  <a:lnTo>
                    <a:pt x="9403" y="5283"/>
                  </a:lnTo>
                  <a:lnTo>
                    <a:pt x="9839" y="4702"/>
                  </a:lnTo>
                  <a:lnTo>
                    <a:pt x="10275" y="4120"/>
                  </a:lnTo>
                  <a:lnTo>
                    <a:pt x="10372" y="3975"/>
                  </a:lnTo>
                  <a:lnTo>
                    <a:pt x="10372" y="3829"/>
                  </a:lnTo>
                  <a:lnTo>
                    <a:pt x="10372" y="3684"/>
                  </a:lnTo>
                  <a:lnTo>
                    <a:pt x="10275" y="3587"/>
                  </a:lnTo>
                  <a:lnTo>
                    <a:pt x="9839" y="2957"/>
                  </a:lnTo>
                  <a:lnTo>
                    <a:pt x="9403" y="2376"/>
                  </a:lnTo>
                  <a:lnTo>
                    <a:pt x="8773" y="1746"/>
                  </a:lnTo>
                  <a:lnTo>
                    <a:pt x="8433" y="1406"/>
                  </a:lnTo>
                  <a:lnTo>
                    <a:pt x="8046" y="1115"/>
                  </a:lnTo>
                  <a:lnTo>
                    <a:pt x="7609" y="825"/>
                  </a:lnTo>
                  <a:lnTo>
                    <a:pt x="7173" y="534"/>
                  </a:lnTo>
                  <a:lnTo>
                    <a:pt x="6689" y="340"/>
                  </a:lnTo>
                  <a:lnTo>
                    <a:pt x="6204" y="146"/>
                  </a:lnTo>
                  <a:lnTo>
                    <a:pt x="5719" y="49"/>
                  </a:lnTo>
                  <a:lnTo>
                    <a:pt x="51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9"/>
            <p:cNvSpPr/>
            <p:nvPr/>
          </p:nvSpPr>
          <p:spPr>
            <a:xfrm>
              <a:off x="2128352" y="3470845"/>
              <a:ext cx="79981" cy="81066"/>
            </a:xfrm>
            <a:custGeom>
              <a:rect b="b" l="l" r="r" t="t"/>
              <a:pathLst>
                <a:path extrusionOk="0" h="3587" w="3539">
                  <a:moveTo>
                    <a:pt x="1745" y="1018"/>
                  </a:moveTo>
                  <a:lnTo>
                    <a:pt x="1891" y="1067"/>
                  </a:lnTo>
                  <a:lnTo>
                    <a:pt x="2036" y="1115"/>
                  </a:lnTo>
                  <a:lnTo>
                    <a:pt x="2278" y="1260"/>
                  </a:lnTo>
                  <a:lnTo>
                    <a:pt x="2472" y="1503"/>
                  </a:lnTo>
                  <a:lnTo>
                    <a:pt x="2521" y="1648"/>
                  </a:lnTo>
                  <a:lnTo>
                    <a:pt x="2521" y="1793"/>
                  </a:lnTo>
                  <a:lnTo>
                    <a:pt x="2521" y="1939"/>
                  </a:lnTo>
                  <a:lnTo>
                    <a:pt x="2472" y="2084"/>
                  </a:lnTo>
                  <a:lnTo>
                    <a:pt x="2278" y="2327"/>
                  </a:lnTo>
                  <a:lnTo>
                    <a:pt x="2036" y="2520"/>
                  </a:lnTo>
                  <a:lnTo>
                    <a:pt x="1891" y="2569"/>
                  </a:lnTo>
                  <a:lnTo>
                    <a:pt x="1600" y="2569"/>
                  </a:lnTo>
                  <a:lnTo>
                    <a:pt x="1454" y="2520"/>
                  </a:lnTo>
                  <a:lnTo>
                    <a:pt x="1212" y="2327"/>
                  </a:lnTo>
                  <a:lnTo>
                    <a:pt x="1067" y="2084"/>
                  </a:lnTo>
                  <a:lnTo>
                    <a:pt x="1018" y="1939"/>
                  </a:lnTo>
                  <a:lnTo>
                    <a:pt x="970" y="1793"/>
                  </a:lnTo>
                  <a:lnTo>
                    <a:pt x="1018" y="1648"/>
                  </a:lnTo>
                  <a:lnTo>
                    <a:pt x="1067" y="1503"/>
                  </a:lnTo>
                  <a:lnTo>
                    <a:pt x="1212" y="1260"/>
                  </a:lnTo>
                  <a:lnTo>
                    <a:pt x="1454" y="1115"/>
                  </a:lnTo>
                  <a:lnTo>
                    <a:pt x="1600" y="1067"/>
                  </a:lnTo>
                  <a:lnTo>
                    <a:pt x="1745" y="1018"/>
                  </a:lnTo>
                  <a:close/>
                  <a:moveTo>
                    <a:pt x="1745" y="0"/>
                  </a:moveTo>
                  <a:lnTo>
                    <a:pt x="1406" y="49"/>
                  </a:lnTo>
                  <a:lnTo>
                    <a:pt x="1067" y="146"/>
                  </a:lnTo>
                  <a:lnTo>
                    <a:pt x="776" y="340"/>
                  </a:lnTo>
                  <a:lnTo>
                    <a:pt x="485" y="533"/>
                  </a:lnTo>
                  <a:lnTo>
                    <a:pt x="291" y="824"/>
                  </a:lnTo>
                  <a:lnTo>
                    <a:pt x="97" y="1115"/>
                  </a:lnTo>
                  <a:lnTo>
                    <a:pt x="0" y="1454"/>
                  </a:lnTo>
                  <a:lnTo>
                    <a:pt x="0" y="1793"/>
                  </a:lnTo>
                  <a:lnTo>
                    <a:pt x="0" y="2181"/>
                  </a:lnTo>
                  <a:lnTo>
                    <a:pt x="97" y="2472"/>
                  </a:lnTo>
                  <a:lnTo>
                    <a:pt x="291" y="2811"/>
                  </a:lnTo>
                  <a:lnTo>
                    <a:pt x="485" y="3054"/>
                  </a:lnTo>
                  <a:lnTo>
                    <a:pt x="776" y="3296"/>
                  </a:lnTo>
                  <a:lnTo>
                    <a:pt x="1067" y="3441"/>
                  </a:lnTo>
                  <a:lnTo>
                    <a:pt x="1406" y="3538"/>
                  </a:lnTo>
                  <a:lnTo>
                    <a:pt x="1745" y="3587"/>
                  </a:lnTo>
                  <a:lnTo>
                    <a:pt x="2133" y="3538"/>
                  </a:lnTo>
                  <a:lnTo>
                    <a:pt x="2424" y="3441"/>
                  </a:lnTo>
                  <a:lnTo>
                    <a:pt x="2763" y="3296"/>
                  </a:lnTo>
                  <a:lnTo>
                    <a:pt x="3005" y="3054"/>
                  </a:lnTo>
                  <a:lnTo>
                    <a:pt x="3248" y="2811"/>
                  </a:lnTo>
                  <a:lnTo>
                    <a:pt x="3393" y="2472"/>
                  </a:lnTo>
                  <a:lnTo>
                    <a:pt x="3490" y="2181"/>
                  </a:lnTo>
                  <a:lnTo>
                    <a:pt x="3538" y="1793"/>
                  </a:lnTo>
                  <a:lnTo>
                    <a:pt x="3490" y="1454"/>
                  </a:lnTo>
                  <a:lnTo>
                    <a:pt x="3393" y="1115"/>
                  </a:lnTo>
                  <a:lnTo>
                    <a:pt x="3248" y="824"/>
                  </a:lnTo>
                  <a:lnTo>
                    <a:pt x="3005" y="533"/>
                  </a:lnTo>
                  <a:lnTo>
                    <a:pt x="2763" y="340"/>
                  </a:lnTo>
                  <a:lnTo>
                    <a:pt x="2424" y="146"/>
                  </a:lnTo>
                  <a:lnTo>
                    <a:pt x="2133" y="49"/>
                  </a:lnTo>
                  <a:lnTo>
                    <a:pt x="17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9"/>
            <p:cNvSpPr/>
            <p:nvPr/>
          </p:nvSpPr>
          <p:spPr>
            <a:xfrm>
              <a:off x="1971712" y="3315312"/>
              <a:ext cx="392155" cy="392133"/>
            </a:xfrm>
            <a:custGeom>
              <a:rect b="b" l="l" r="r" t="t"/>
              <a:pathLst>
                <a:path extrusionOk="0" h="17351" w="17352">
                  <a:moveTo>
                    <a:pt x="9209" y="1793"/>
                  </a:moveTo>
                  <a:lnTo>
                    <a:pt x="9839" y="1890"/>
                  </a:lnTo>
                  <a:lnTo>
                    <a:pt x="10421" y="1987"/>
                  </a:lnTo>
                  <a:lnTo>
                    <a:pt x="11003" y="2181"/>
                  </a:lnTo>
                  <a:lnTo>
                    <a:pt x="11584" y="2424"/>
                  </a:lnTo>
                  <a:lnTo>
                    <a:pt x="12117" y="2714"/>
                  </a:lnTo>
                  <a:lnTo>
                    <a:pt x="12650" y="3005"/>
                  </a:lnTo>
                  <a:lnTo>
                    <a:pt x="13135" y="3393"/>
                  </a:lnTo>
                  <a:lnTo>
                    <a:pt x="13571" y="3781"/>
                  </a:lnTo>
                  <a:lnTo>
                    <a:pt x="13959" y="4265"/>
                  </a:lnTo>
                  <a:lnTo>
                    <a:pt x="14347" y="4750"/>
                  </a:lnTo>
                  <a:lnTo>
                    <a:pt x="14686" y="5234"/>
                  </a:lnTo>
                  <a:lnTo>
                    <a:pt x="14928" y="5768"/>
                  </a:lnTo>
                  <a:lnTo>
                    <a:pt x="15171" y="6349"/>
                  </a:lnTo>
                  <a:lnTo>
                    <a:pt x="15364" y="6931"/>
                  </a:lnTo>
                  <a:lnTo>
                    <a:pt x="15510" y="7561"/>
                  </a:lnTo>
                  <a:lnTo>
                    <a:pt x="15558" y="8191"/>
                  </a:lnTo>
                  <a:lnTo>
                    <a:pt x="15267" y="8191"/>
                  </a:lnTo>
                  <a:lnTo>
                    <a:pt x="15074" y="8336"/>
                  </a:lnTo>
                  <a:lnTo>
                    <a:pt x="14977" y="8482"/>
                  </a:lnTo>
                  <a:lnTo>
                    <a:pt x="14928" y="8675"/>
                  </a:lnTo>
                  <a:lnTo>
                    <a:pt x="14977" y="8869"/>
                  </a:lnTo>
                  <a:lnTo>
                    <a:pt x="15074" y="9063"/>
                  </a:lnTo>
                  <a:lnTo>
                    <a:pt x="15267" y="9160"/>
                  </a:lnTo>
                  <a:lnTo>
                    <a:pt x="15461" y="9209"/>
                  </a:lnTo>
                  <a:lnTo>
                    <a:pt x="15558" y="9209"/>
                  </a:lnTo>
                  <a:lnTo>
                    <a:pt x="15510" y="9839"/>
                  </a:lnTo>
                  <a:lnTo>
                    <a:pt x="15364" y="10420"/>
                  </a:lnTo>
                  <a:lnTo>
                    <a:pt x="15171" y="11002"/>
                  </a:lnTo>
                  <a:lnTo>
                    <a:pt x="14928" y="11583"/>
                  </a:lnTo>
                  <a:lnTo>
                    <a:pt x="14686" y="12116"/>
                  </a:lnTo>
                  <a:lnTo>
                    <a:pt x="14347" y="12650"/>
                  </a:lnTo>
                  <a:lnTo>
                    <a:pt x="13959" y="13134"/>
                  </a:lnTo>
                  <a:lnTo>
                    <a:pt x="13571" y="13570"/>
                  </a:lnTo>
                  <a:lnTo>
                    <a:pt x="13135" y="13958"/>
                  </a:lnTo>
                  <a:lnTo>
                    <a:pt x="12650" y="14346"/>
                  </a:lnTo>
                  <a:lnTo>
                    <a:pt x="12117" y="14685"/>
                  </a:lnTo>
                  <a:lnTo>
                    <a:pt x="11584" y="14927"/>
                  </a:lnTo>
                  <a:lnTo>
                    <a:pt x="11003" y="15170"/>
                  </a:lnTo>
                  <a:lnTo>
                    <a:pt x="10421" y="15364"/>
                  </a:lnTo>
                  <a:lnTo>
                    <a:pt x="9839" y="15509"/>
                  </a:lnTo>
                  <a:lnTo>
                    <a:pt x="9209" y="15557"/>
                  </a:lnTo>
                  <a:lnTo>
                    <a:pt x="9209" y="15461"/>
                  </a:lnTo>
                  <a:lnTo>
                    <a:pt x="9161" y="15267"/>
                  </a:lnTo>
                  <a:lnTo>
                    <a:pt x="9064" y="15073"/>
                  </a:lnTo>
                  <a:lnTo>
                    <a:pt x="8870" y="14976"/>
                  </a:lnTo>
                  <a:lnTo>
                    <a:pt x="8676" y="14927"/>
                  </a:lnTo>
                  <a:lnTo>
                    <a:pt x="8482" y="14976"/>
                  </a:lnTo>
                  <a:lnTo>
                    <a:pt x="8337" y="15073"/>
                  </a:lnTo>
                  <a:lnTo>
                    <a:pt x="8240" y="15267"/>
                  </a:lnTo>
                  <a:lnTo>
                    <a:pt x="8192" y="15461"/>
                  </a:lnTo>
                  <a:lnTo>
                    <a:pt x="8192" y="15557"/>
                  </a:lnTo>
                  <a:lnTo>
                    <a:pt x="7561" y="15509"/>
                  </a:lnTo>
                  <a:lnTo>
                    <a:pt x="6931" y="15364"/>
                  </a:lnTo>
                  <a:lnTo>
                    <a:pt x="6350" y="15170"/>
                  </a:lnTo>
                  <a:lnTo>
                    <a:pt x="5768" y="14927"/>
                  </a:lnTo>
                  <a:lnTo>
                    <a:pt x="5235" y="14685"/>
                  </a:lnTo>
                  <a:lnTo>
                    <a:pt x="4751" y="14346"/>
                  </a:lnTo>
                  <a:lnTo>
                    <a:pt x="4266" y="13958"/>
                  </a:lnTo>
                  <a:lnTo>
                    <a:pt x="3830" y="13570"/>
                  </a:lnTo>
                  <a:lnTo>
                    <a:pt x="3394" y="13134"/>
                  </a:lnTo>
                  <a:lnTo>
                    <a:pt x="3054" y="12650"/>
                  </a:lnTo>
                  <a:lnTo>
                    <a:pt x="2715" y="12116"/>
                  </a:lnTo>
                  <a:lnTo>
                    <a:pt x="2424" y="11583"/>
                  </a:lnTo>
                  <a:lnTo>
                    <a:pt x="2182" y="11002"/>
                  </a:lnTo>
                  <a:lnTo>
                    <a:pt x="1988" y="10420"/>
                  </a:lnTo>
                  <a:lnTo>
                    <a:pt x="1891" y="9839"/>
                  </a:lnTo>
                  <a:lnTo>
                    <a:pt x="1794" y="9209"/>
                  </a:lnTo>
                  <a:lnTo>
                    <a:pt x="1940" y="9209"/>
                  </a:lnTo>
                  <a:lnTo>
                    <a:pt x="2133" y="9160"/>
                  </a:lnTo>
                  <a:lnTo>
                    <a:pt x="2279" y="9063"/>
                  </a:lnTo>
                  <a:lnTo>
                    <a:pt x="2376" y="8869"/>
                  </a:lnTo>
                  <a:lnTo>
                    <a:pt x="2424" y="8675"/>
                  </a:lnTo>
                  <a:lnTo>
                    <a:pt x="2376" y="8482"/>
                  </a:lnTo>
                  <a:lnTo>
                    <a:pt x="2279" y="8336"/>
                  </a:lnTo>
                  <a:lnTo>
                    <a:pt x="2133" y="8191"/>
                  </a:lnTo>
                  <a:lnTo>
                    <a:pt x="1794" y="8191"/>
                  </a:lnTo>
                  <a:lnTo>
                    <a:pt x="1891" y="7561"/>
                  </a:lnTo>
                  <a:lnTo>
                    <a:pt x="1988" y="6931"/>
                  </a:lnTo>
                  <a:lnTo>
                    <a:pt x="2182" y="6349"/>
                  </a:lnTo>
                  <a:lnTo>
                    <a:pt x="2424" y="5768"/>
                  </a:lnTo>
                  <a:lnTo>
                    <a:pt x="2715" y="5234"/>
                  </a:lnTo>
                  <a:lnTo>
                    <a:pt x="3054" y="4750"/>
                  </a:lnTo>
                  <a:lnTo>
                    <a:pt x="3394" y="4265"/>
                  </a:lnTo>
                  <a:lnTo>
                    <a:pt x="3830" y="3781"/>
                  </a:lnTo>
                  <a:lnTo>
                    <a:pt x="4266" y="3393"/>
                  </a:lnTo>
                  <a:lnTo>
                    <a:pt x="4751" y="3005"/>
                  </a:lnTo>
                  <a:lnTo>
                    <a:pt x="5235" y="2714"/>
                  </a:lnTo>
                  <a:lnTo>
                    <a:pt x="5768" y="2424"/>
                  </a:lnTo>
                  <a:lnTo>
                    <a:pt x="6350" y="2181"/>
                  </a:lnTo>
                  <a:lnTo>
                    <a:pt x="6931" y="1987"/>
                  </a:lnTo>
                  <a:lnTo>
                    <a:pt x="7561" y="1890"/>
                  </a:lnTo>
                  <a:lnTo>
                    <a:pt x="8192" y="1793"/>
                  </a:lnTo>
                  <a:lnTo>
                    <a:pt x="8192" y="1890"/>
                  </a:lnTo>
                  <a:lnTo>
                    <a:pt x="8240" y="2133"/>
                  </a:lnTo>
                  <a:lnTo>
                    <a:pt x="8337" y="2278"/>
                  </a:lnTo>
                  <a:lnTo>
                    <a:pt x="8482" y="2375"/>
                  </a:lnTo>
                  <a:lnTo>
                    <a:pt x="8676" y="2424"/>
                  </a:lnTo>
                  <a:lnTo>
                    <a:pt x="8870" y="2375"/>
                  </a:lnTo>
                  <a:lnTo>
                    <a:pt x="9064" y="2278"/>
                  </a:lnTo>
                  <a:lnTo>
                    <a:pt x="9161" y="2133"/>
                  </a:lnTo>
                  <a:lnTo>
                    <a:pt x="9209" y="1890"/>
                  </a:lnTo>
                  <a:lnTo>
                    <a:pt x="9209" y="1793"/>
                  </a:lnTo>
                  <a:close/>
                  <a:moveTo>
                    <a:pt x="8676" y="0"/>
                  </a:moveTo>
                  <a:lnTo>
                    <a:pt x="8482" y="49"/>
                  </a:lnTo>
                  <a:lnTo>
                    <a:pt x="8337" y="146"/>
                  </a:lnTo>
                  <a:lnTo>
                    <a:pt x="8240" y="340"/>
                  </a:lnTo>
                  <a:lnTo>
                    <a:pt x="8192" y="533"/>
                  </a:lnTo>
                  <a:lnTo>
                    <a:pt x="8192" y="776"/>
                  </a:lnTo>
                  <a:lnTo>
                    <a:pt x="7465" y="873"/>
                  </a:lnTo>
                  <a:lnTo>
                    <a:pt x="6786" y="1018"/>
                  </a:lnTo>
                  <a:lnTo>
                    <a:pt x="6108" y="1212"/>
                  </a:lnTo>
                  <a:lnTo>
                    <a:pt x="5429" y="1454"/>
                  </a:lnTo>
                  <a:lnTo>
                    <a:pt x="4799" y="1793"/>
                  </a:lnTo>
                  <a:lnTo>
                    <a:pt x="4169" y="2181"/>
                  </a:lnTo>
                  <a:lnTo>
                    <a:pt x="3636" y="2617"/>
                  </a:lnTo>
                  <a:lnTo>
                    <a:pt x="3103" y="3102"/>
                  </a:lnTo>
                  <a:lnTo>
                    <a:pt x="2618" y="3635"/>
                  </a:lnTo>
                  <a:lnTo>
                    <a:pt x="2182" y="4168"/>
                  </a:lnTo>
                  <a:lnTo>
                    <a:pt x="1794" y="4798"/>
                  </a:lnTo>
                  <a:lnTo>
                    <a:pt x="1455" y="5428"/>
                  </a:lnTo>
                  <a:lnTo>
                    <a:pt x="1213" y="6058"/>
                  </a:lnTo>
                  <a:lnTo>
                    <a:pt x="1019" y="6737"/>
                  </a:lnTo>
                  <a:lnTo>
                    <a:pt x="873" y="7464"/>
                  </a:lnTo>
                  <a:lnTo>
                    <a:pt x="776" y="8191"/>
                  </a:lnTo>
                  <a:lnTo>
                    <a:pt x="340" y="8191"/>
                  </a:lnTo>
                  <a:lnTo>
                    <a:pt x="146" y="8336"/>
                  </a:lnTo>
                  <a:lnTo>
                    <a:pt x="49" y="8482"/>
                  </a:lnTo>
                  <a:lnTo>
                    <a:pt x="1" y="8675"/>
                  </a:lnTo>
                  <a:lnTo>
                    <a:pt x="49" y="8869"/>
                  </a:lnTo>
                  <a:lnTo>
                    <a:pt x="146" y="9063"/>
                  </a:lnTo>
                  <a:lnTo>
                    <a:pt x="340" y="9160"/>
                  </a:lnTo>
                  <a:lnTo>
                    <a:pt x="534" y="9209"/>
                  </a:lnTo>
                  <a:lnTo>
                    <a:pt x="776" y="9209"/>
                  </a:lnTo>
                  <a:lnTo>
                    <a:pt x="873" y="9887"/>
                  </a:lnTo>
                  <a:lnTo>
                    <a:pt x="1019" y="10614"/>
                  </a:lnTo>
                  <a:lnTo>
                    <a:pt x="1213" y="11293"/>
                  </a:lnTo>
                  <a:lnTo>
                    <a:pt x="1455" y="11923"/>
                  </a:lnTo>
                  <a:lnTo>
                    <a:pt x="1794" y="12553"/>
                  </a:lnTo>
                  <a:lnTo>
                    <a:pt x="2182" y="13183"/>
                  </a:lnTo>
                  <a:lnTo>
                    <a:pt x="2618" y="13764"/>
                  </a:lnTo>
                  <a:lnTo>
                    <a:pt x="3103" y="14297"/>
                  </a:lnTo>
                  <a:lnTo>
                    <a:pt x="3636" y="14782"/>
                  </a:lnTo>
                  <a:lnTo>
                    <a:pt x="4169" y="15218"/>
                  </a:lnTo>
                  <a:lnTo>
                    <a:pt x="4799" y="15557"/>
                  </a:lnTo>
                  <a:lnTo>
                    <a:pt x="5429" y="15897"/>
                  </a:lnTo>
                  <a:lnTo>
                    <a:pt x="6108" y="16188"/>
                  </a:lnTo>
                  <a:lnTo>
                    <a:pt x="6786" y="16381"/>
                  </a:lnTo>
                  <a:lnTo>
                    <a:pt x="7465" y="16527"/>
                  </a:lnTo>
                  <a:lnTo>
                    <a:pt x="8192" y="16575"/>
                  </a:lnTo>
                  <a:lnTo>
                    <a:pt x="8192" y="16866"/>
                  </a:lnTo>
                  <a:lnTo>
                    <a:pt x="8240" y="17060"/>
                  </a:lnTo>
                  <a:lnTo>
                    <a:pt x="8337" y="17205"/>
                  </a:lnTo>
                  <a:lnTo>
                    <a:pt x="8482" y="17302"/>
                  </a:lnTo>
                  <a:lnTo>
                    <a:pt x="8676" y="17351"/>
                  </a:lnTo>
                  <a:lnTo>
                    <a:pt x="8870" y="17302"/>
                  </a:lnTo>
                  <a:lnTo>
                    <a:pt x="9064" y="17205"/>
                  </a:lnTo>
                  <a:lnTo>
                    <a:pt x="9161" y="17060"/>
                  </a:lnTo>
                  <a:lnTo>
                    <a:pt x="9209" y="16866"/>
                  </a:lnTo>
                  <a:lnTo>
                    <a:pt x="9209" y="16575"/>
                  </a:lnTo>
                  <a:lnTo>
                    <a:pt x="9888" y="16527"/>
                  </a:lnTo>
                  <a:lnTo>
                    <a:pt x="10615" y="16381"/>
                  </a:lnTo>
                  <a:lnTo>
                    <a:pt x="11293" y="16188"/>
                  </a:lnTo>
                  <a:lnTo>
                    <a:pt x="11923" y="15897"/>
                  </a:lnTo>
                  <a:lnTo>
                    <a:pt x="12553" y="15557"/>
                  </a:lnTo>
                  <a:lnTo>
                    <a:pt x="13183" y="15218"/>
                  </a:lnTo>
                  <a:lnTo>
                    <a:pt x="13765" y="14782"/>
                  </a:lnTo>
                  <a:lnTo>
                    <a:pt x="14298" y="14297"/>
                  </a:lnTo>
                  <a:lnTo>
                    <a:pt x="14783" y="13764"/>
                  </a:lnTo>
                  <a:lnTo>
                    <a:pt x="15219" y="13183"/>
                  </a:lnTo>
                  <a:lnTo>
                    <a:pt x="15607" y="12553"/>
                  </a:lnTo>
                  <a:lnTo>
                    <a:pt x="15897" y="11923"/>
                  </a:lnTo>
                  <a:lnTo>
                    <a:pt x="16188" y="11293"/>
                  </a:lnTo>
                  <a:lnTo>
                    <a:pt x="16382" y="10614"/>
                  </a:lnTo>
                  <a:lnTo>
                    <a:pt x="16528" y="9887"/>
                  </a:lnTo>
                  <a:lnTo>
                    <a:pt x="16576" y="9209"/>
                  </a:lnTo>
                  <a:lnTo>
                    <a:pt x="16867" y="9209"/>
                  </a:lnTo>
                  <a:lnTo>
                    <a:pt x="17061" y="9160"/>
                  </a:lnTo>
                  <a:lnTo>
                    <a:pt x="17206" y="9063"/>
                  </a:lnTo>
                  <a:lnTo>
                    <a:pt x="17303" y="8869"/>
                  </a:lnTo>
                  <a:lnTo>
                    <a:pt x="17351" y="8675"/>
                  </a:lnTo>
                  <a:lnTo>
                    <a:pt x="17303" y="8482"/>
                  </a:lnTo>
                  <a:lnTo>
                    <a:pt x="17206" y="8336"/>
                  </a:lnTo>
                  <a:lnTo>
                    <a:pt x="17061" y="8191"/>
                  </a:lnTo>
                  <a:lnTo>
                    <a:pt x="16576" y="8191"/>
                  </a:lnTo>
                  <a:lnTo>
                    <a:pt x="16528" y="7464"/>
                  </a:lnTo>
                  <a:lnTo>
                    <a:pt x="16382" y="6737"/>
                  </a:lnTo>
                  <a:lnTo>
                    <a:pt x="16188" y="6058"/>
                  </a:lnTo>
                  <a:lnTo>
                    <a:pt x="15897" y="5428"/>
                  </a:lnTo>
                  <a:lnTo>
                    <a:pt x="15607" y="4798"/>
                  </a:lnTo>
                  <a:lnTo>
                    <a:pt x="15219" y="4168"/>
                  </a:lnTo>
                  <a:lnTo>
                    <a:pt x="14783" y="3635"/>
                  </a:lnTo>
                  <a:lnTo>
                    <a:pt x="14298" y="3102"/>
                  </a:lnTo>
                  <a:lnTo>
                    <a:pt x="13765" y="2617"/>
                  </a:lnTo>
                  <a:lnTo>
                    <a:pt x="13183" y="2181"/>
                  </a:lnTo>
                  <a:lnTo>
                    <a:pt x="12553" y="1793"/>
                  </a:lnTo>
                  <a:lnTo>
                    <a:pt x="11923" y="1454"/>
                  </a:lnTo>
                  <a:lnTo>
                    <a:pt x="11293" y="1212"/>
                  </a:lnTo>
                  <a:lnTo>
                    <a:pt x="10615" y="1018"/>
                  </a:lnTo>
                  <a:lnTo>
                    <a:pt x="9888" y="873"/>
                  </a:lnTo>
                  <a:lnTo>
                    <a:pt x="9209" y="776"/>
                  </a:lnTo>
                  <a:lnTo>
                    <a:pt x="9209" y="533"/>
                  </a:lnTo>
                  <a:lnTo>
                    <a:pt x="9161" y="340"/>
                  </a:lnTo>
                  <a:lnTo>
                    <a:pt x="9064" y="146"/>
                  </a:lnTo>
                  <a:lnTo>
                    <a:pt x="8870" y="49"/>
                  </a:lnTo>
                  <a:lnTo>
                    <a:pt x="86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Limitations</a:t>
            </a:r>
            <a:endParaRPr/>
          </a:p>
        </p:txBody>
      </p:sp>
      <p:sp>
        <p:nvSpPr>
          <p:cNvPr id="954" name="Google Shape;954;p60"/>
          <p:cNvSpPr txBox="1"/>
          <p:nvPr>
            <p:ph idx="1" type="subTitle"/>
          </p:nvPr>
        </p:nvSpPr>
        <p:spPr>
          <a:xfrm>
            <a:off x="881225" y="2768750"/>
            <a:ext cx="2288100" cy="122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scraped for this analysis are &lt;2,000 - to scrape more data on further studies / analysis</a:t>
            </a:r>
            <a:endParaRPr/>
          </a:p>
        </p:txBody>
      </p:sp>
      <p:sp>
        <p:nvSpPr>
          <p:cNvPr id="955" name="Google Shape;955;p60"/>
          <p:cNvSpPr txBox="1"/>
          <p:nvPr>
            <p:ph idx="2" type="subTitle"/>
          </p:nvPr>
        </p:nvSpPr>
        <p:spPr>
          <a:xfrm>
            <a:off x="3427950" y="2768751"/>
            <a:ext cx="2288100" cy="89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Reddit users come from diverse backgrounds and have different type of writing styles</a:t>
            </a:r>
            <a:endParaRPr/>
          </a:p>
        </p:txBody>
      </p:sp>
      <p:sp>
        <p:nvSpPr>
          <p:cNvPr id="956" name="Google Shape;956;p60"/>
          <p:cNvSpPr txBox="1"/>
          <p:nvPr>
            <p:ph idx="3" type="subTitle"/>
          </p:nvPr>
        </p:nvSpPr>
        <p:spPr>
          <a:xfrm>
            <a:off x="5974700" y="2768751"/>
            <a:ext cx="2288100" cy="89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Potential biases amongst communities towards certain items</a:t>
            </a:r>
            <a:endParaRPr/>
          </a:p>
        </p:txBody>
      </p:sp>
      <p:sp>
        <p:nvSpPr>
          <p:cNvPr id="957" name="Google Shape;957;p60"/>
          <p:cNvSpPr txBox="1"/>
          <p:nvPr>
            <p:ph idx="4" type="subTitle"/>
          </p:nvPr>
        </p:nvSpPr>
        <p:spPr>
          <a:xfrm>
            <a:off x="659800" y="2250275"/>
            <a:ext cx="2581200" cy="66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Generation</a:t>
            </a:r>
            <a:endParaRPr/>
          </a:p>
        </p:txBody>
      </p:sp>
      <p:sp>
        <p:nvSpPr>
          <p:cNvPr id="958" name="Google Shape;958;p60"/>
          <p:cNvSpPr txBox="1"/>
          <p:nvPr>
            <p:ph idx="5" type="subTitle"/>
          </p:nvPr>
        </p:nvSpPr>
        <p:spPr>
          <a:xfrm>
            <a:off x="3427954" y="2250275"/>
            <a:ext cx="2288100" cy="66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Variability</a:t>
            </a:r>
            <a:endParaRPr/>
          </a:p>
        </p:txBody>
      </p:sp>
      <p:sp>
        <p:nvSpPr>
          <p:cNvPr id="959" name="Google Shape;959;p60"/>
          <p:cNvSpPr txBox="1"/>
          <p:nvPr>
            <p:ph idx="6" type="subTitle"/>
          </p:nvPr>
        </p:nvSpPr>
        <p:spPr>
          <a:xfrm>
            <a:off x="5974700" y="2250275"/>
            <a:ext cx="2288100" cy="66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Biases</a:t>
            </a:r>
            <a:endParaRPr/>
          </a:p>
        </p:txBody>
      </p:sp>
      <p:sp>
        <p:nvSpPr>
          <p:cNvPr id="960" name="Google Shape;960;p60"/>
          <p:cNvSpPr/>
          <p:nvPr/>
        </p:nvSpPr>
        <p:spPr>
          <a:xfrm>
            <a:off x="1829199" y="1788598"/>
            <a:ext cx="392155" cy="392133"/>
          </a:xfrm>
          <a:custGeom>
            <a:rect b="b" l="l" r="r" t="t"/>
            <a:pathLst>
              <a:path extrusionOk="0" h="17351" w="17352">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 name="Google Shape;961;p60"/>
          <p:cNvGrpSpPr/>
          <p:nvPr/>
        </p:nvGrpSpPr>
        <p:grpSpPr>
          <a:xfrm>
            <a:off x="4470901" y="1788598"/>
            <a:ext cx="392155" cy="392133"/>
            <a:chOff x="3944375" y="1333902"/>
            <a:chExt cx="392155" cy="392133"/>
          </a:xfrm>
        </p:grpSpPr>
        <p:sp>
          <p:nvSpPr>
            <p:cNvPr id="962" name="Google Shape;962;p60"/>
            <p:cNvSpPr/>
            <p:nvPr/>
          </p:nvSpPr>
          <p:spPr>
            <a:xfrm>
              <a:off x="3944375" y="1333902"/>
              <a:ext cx="276036" cy="392133"/>
            </a:xfrm>
            <a:custGeom>
              <a:rect b="b" l="l" r="r" t="t"/>
              <a:pathLst>
                <a:path extrusionOk="0" h="17351" w="12214">
                  <a:moveTo>
                    <a:pt x="8337" y="1018"/>
                  </a:moveTo>
                  <a:lnTo>
                    <a:pt x="8337" y="2036"/>
                  </a:lnTo>
                  <a:lnTo>
                    <a:pt x="7319" y="2036"/>
                  </a:lnTo>
                  <a:lnTo>
                    <a:pt x="7319" y="1018"/>
                  </a:lnTo>
                  <a:close/>
                  <a:moveTo>
                    <a:pt x="6301" y="5429"/>
                  </a:moveTo>
                  <a:lnTo>
                    <a:pt x="6495" y="5477"/>
                  </a:lnTo>
                  <a:lnTo>
                    <a:pt x="6640" y="5574"/>
                  </a:lnTo>
                  <a:lnTo>
                    <a:pt x="6737" y="5719"/>
                  </a:lnTo>
                  <a:lnTo>
                    <a:pt x="6786" y="5913"/>
                  </a:lnTo>
                  <a:lnTo>
                    <a:pt x="6737" y="6155"/>
                  </a:lnTo>
                  <a:lnTo>
                    <a:pt x="6640" y="6301"/>
                  </a:lnTo>
                  <a:lnTo>
                    <a:pt x="6495" y="6398"/>
                  </a:lnTo>
                  <a:lnTo>
                    <a:pt x="6301" y="6446"/>
                  </a:lnTo>
                  <a:lnTo>
                    <a:pt x="6107" y="6398"/>
                  </a:lnTo>
                  <a:lnTo>
                    <a:pt x="5913" y="6301"/>
                  </a:lnTo>
                  <a:lnTo>
                    <a:pt x="5816" y="6155"/>
                  </a:lnTo>
                  <a:lnTo>
                    <a:pt x="5768" y="5913"/>
                  </a:lnTo>
                  <a:lnTo>
                    <a:pt x="5816" y="5719"/>
                  </a:lnTo>
                  <a:lnTo>
                    <a:pt x="5913" y="5574"/>
                  </a:lnTo>
                  <a:lnTo>
                    <a:pt x="6107" y="5477"/>
                  </a:lnTo>
                  <a:lnTo>
                    <a:pt x="6301" y="5429"/>
                  </a:lnTo>
                  <a:close/>
                  <a:moveTo>
                    <a:pt x="8821" y="3054"/>
                  </a:moveTo>
                  <a:lnTo>
                    <a:pt x="8821" y="9257"/>
                  </a:lnTo>
                  <a:lnTo>
                    <a:pt x="6786" y="9257"/>
                  </a:lnTo>
                  <a:lnTo>
                    <a:pt x="6786" y="7367"/>
                  </a:lnTo>
                  <a:lnTo>
                    <a:pt x="6979" y="7270"/>
                  </a:lnTo>
                  <a:lnTo>
                    <a:pt x="7173" y="7173"/>
                  </a:lnTo>
                  <a:lnTo>
                    <a:pt x="7367" y="6979"/>
                  </a:lnTo>
                  <a:lnTo>
                    <a:pt x="7513" y="6834"/>
                  </a:lnTo>
                  <a:lnTo>
                    <a:pt x="7658" y="6640"/>
                  </a:lnTo>
                  <a:lnTo>
                    <a:pt x="7706" y="6398"/>
                  </a:lnTo>
                  <a:lnTo>
                    <a:pt x="7803" y="6204"/>
                  </a:lnTo>
                  <a:lnTo>
                    <a:pt x="7803" y="5913"/>
                  </a:lnTo>
                  <a:lnTo>
                    <a:pt x="7803" y="5671"/>
                  </a:lnTo>
                  <a:lnTo>
                    <a:pt x="7706" y="5477"/>
                  </a:lnTo>
                  <a:lnTo>
                    <a:pt x="7658" y="5235"/>
                  </a:lnTo>
                  <a:lnTo>
                    <a:pt x="7513" y="5041"/>
                  </a:lnTo>
                  <a:lnTo>
                    <a:pt x="7367" y="4895"/>
                  </a:lnTo>
                  <a:lnTo>
                    <a:pt x="7173" y="4702"/>
                  </a:lnTo>
                  <a:lnTo>
                    <a:pt x="6979" y="4605"/>
                  </a:lnTo>
                  <a:lnTo>
                    <a:pt x="6786" y="4508"/>
                  </a:lnTo>
                  <a:lnTo>
                    <a:pt x="6786" y="3054"/>
                  </a:lnTo>
                  <a:close/>
                  <a:moveTo>
                    <a:pt x="4847" y="5429"/>
                  </a:moveTo>
                  <a:lnTo>
                    <a:pt x="4799" y="5671"/>
                  </a:lnTo>
                  <a:lnTo>
                    <a:pt x="4750" y="5913"/>
                  </a:lnTo>
                  <a:lnTo>
                    <a:pt x="4799" y="6204"/>
                  </a:lnTo>
                  <a:lnTo>
                    <a:pt x="4847" y="6446"/>
                  </a:lnTo>
                  <a:lnTo>
                    <a:pt x="4314" y="6592"/>
                  </a:lnTo>
                  <a:lnTo>
                    <a:pt x="3829" y="6786"/>
                  </a:lnTo>
                  <a:lnTo>
                    <a:pt x="3393" y="7028"/>
                  </a:lnTo>
                  <a:lnTo>
                    <a:pt x="3005" y="7367"/>
                  </a:lnTo>
                  <a:lnTo>
                    <a:pt x="2763" y="7609"/>
                  </a:lnTo>
                  <a:lnTo>
                    <a:pt x="2569" y="7852"/>
                  </a:lnTo>
                  <a:lnTo>
                    <a:pt x="2424" y="8143"/>
                  </a:lnTo>
                  <a:lnTo>
                    <a:pt x="2278" y="8433"/>
                  </a:lnTo>
                  <a:lnTo>
                    <a:pt x="2181" y="8724"/>
                  </a:lnTo>
                  <a:lnTo>
                    <a:pt x="2133" y="9015"/>
                  </a:lnTo>
                  <a:lnTo>
                    <a:pt x="2085" y="9306"/>
                  </a:lnTo>
                  <a:lnTo>
                    <a:pt x="2036" y="9645"/>
                  </a:lnTo>
                  <a:lnTo>
                    <a:pt x="2036" y="14298"/>
                  </a:lnTo>
                  <a:lnTo>
                    <a:pt x="1018" y="14298"/>
                  </a:lnTo>
                  <a:lnTo>
                    <a:pt x="1018" y="9645"/>
                  </a:lnTo>
                  <a:lnTo>
                    <a:pt x="1067" y="9209"/>
                  </a:lnTo>
                  <a:lnTo>
                    <a:pt x="1115" y="8821"/>
                  </a:lnTo>
                  <a:lnTo>
                    <a:pt x="1212" y="8433"/>
                  </a:lnTo>
                  <a:lnTo>
                    <a:pt x="1358" y="8046"/>
                  </a:lnTo>
                  <a:lnTo>
                    <a:pt x="1503" y="7658"/>
                  </a:lnTo>
                  <a:lnTo>
                    <a:pt x="1745" y="7319"/>
                  </a:lnTo>
                  <a:lnTo>
                    <a:pt x="1988" y="6979"/>
                  </a:lnTo>
                  <a:lnTo>
                    <a:pt x="2278" y="6640"/>
                  </a:lnTo>
                  <a:lnTo>
                    <a:pt x="2521" y="6398"/>
                  </a:lnTo>
                  <a:lnTo>
                    <a:pt x="2811" y="6204"/>
                  </a:lnTo>
                  <a:lnTo>
                    <a:pt x="3151" y="6010"/>
                  </a:lnTo>
                  <a:lnTo>
                    <a:pt x="3442" y="5816"/>
                  </a:lnTo>
                  <a:lnTo>
                    <a:pt x="3781" y="5671"/>
                  </a:lnTo>
                  <a:lnTo>
                    <a:pt x="4120" y="5574"/>
                  </a:lnTo>
                  <a:lnTo>
                    <a:pt x="4459" y="5477"/>
                  </a:lnTo>
                  <a:lnTo>
                    <a:pt x="4847" y="5429"/>
                  </a:lnTo>
                  <a:close/>
                  <a:moveTo>
                    <a:pt x="9984" y="13280"/>
                  </a:moveTo>
                  <a:lnTo>
                    <a:pt x="9984" y="14298"/>
                  </a:lnTo>
                  <a:lnTo>
                    <a:pt x="5622" y="14298"/>
                  </a:lnTo>
                  <a:lnTo>
                    <a:pt x="5622" y="13280"/>
                  </a:lnTo>
                  <a:close/>
                  <a:moveTo>
                    <a:pt x="10517" y="15315"/>
                  </a:moveTo>
                  <a:lnTo>
                    <a:pt x="10760" y="15364"/>
                  </a:lnTo>
                  <a:lnTo>
                    <a:pt x="11002" y="15509"/>
                  </a:lnTo>
                  <a:lnTo>
                    <a:pt x="11147" y="15752"/>
                  </a:lnTo>
                  <a:lnTo>
                    <a:pt x="11196" y="15994"/>
                  </a:lnTo>
                  <a:lnTo>
                    <a:pt x="11196" y="16333"/>
                  </a:lnTo>
                  <a:lnTo>
                    <a:pt x="1018" y="16333"/>
                  </a:lnTo>
                  <a:lnTo>
                    <a:pt x="1018" y="15315"/>
                  </a:lnTo>
                  <a:close/>
                  <a:moveTo>
                    <a:pt x="6786" y="0"/>
                  </a:moveTo>
                  <a:lnTo>
                    <a:pt x="6592" y="49"/>
                  </a:lnTo>
                  <a:lnTo>
                    <a:pt x="6446" y="146"/>
                  </a:lnTo>
                  <a:lnTo>
                    <a:pt x="6301" y="340"/>
                  </a:lnTo>
                  <a:lnTo>
                    <a:pt x="6301" y="534"/>
                  </a:lnTo>
                  <a:lnTo>
                    <a:pt x="6301" y="2036"/>
                  </a:lnTo>
                  <a:lnTo>
                    <a:pt x="6107" y="2084"/>
                  </a:lnTo>
                  <a:lnTo>
                    <a:pt x="5913" y="2181"/>
                  </a:lnTo>
                  <a:lnTo>
                    <a:pt x="5816" y="2375"/>
                  </a:lnTo>
                  <a:lnTo>
                    <a:pt x="5768" y="2569"/>
                  </a:lnTo>
                  <a:lnTo>
                    <a:pt x="5768" y="4411"/>
                  </a:lnTo>
                  <a:lnTo>
                    <a:pt x="5235" y="4411"/>
                  </a:lnTo>
                  <a:lnTo>
                    <a:pt x="4702" y="4459"/>
                  </a:lnTo>
                  <a:lnTo>
                    <a:pt x="4217" y="4508"/>
                  </a:lnTo>
                  <a:lnTo>
                    <a:pt x="3732" y="4653"/>
                  </a:lnTo>
                  <a:lnTo>
                    <a:pt x="3248" y="4798"/>
                  </a:lnTo>
                  <a:lnTo>
                    <a:pt x="2763" y="5041"/>
                  </a:lnTo>
                  <a:lnTo>
                    <a:pt x="2327" y="5283"/>
                  </a:lnTo>
                  <a:lnTo>
                    <a:pt x="1939" y="5574"/>
                  </a:lnTo>
                  <a:lnTo>
                    <a:pt x="1551" y="5962"/>
                  </a:lnTo>
                  <a:lnTo>
                    <a:pt x="1212" y="6349"/>
                  </a:lnTo>
                  <a:lnTo>
                    <a:pt x="873" y="6737"/>
                  </a:lnTo>
                  <a:lnTo>
                    <a:pt x="631" y="7173"/>
                  </a:lnTo>
                  <a:lnTo>
                    <a:pt x="388" y="7658"/>
                  </a:lnTo>
                  <a:lnTo>
                    <a:pt x="243" y="8094"/>
                  </a:lnTo>
                  <a:lnTo>
                    <a:pt x="97" y="8627"/>
                  </a:lnTo>
                  <a:lnTo>
                    <a:pt x="49" y="9112"/>
                  </a:lnTo>
                  <a:lnTo>
                    <a:pt x="1" y="9645"/>
                  </a:lnTo>
                  <a:lnTo>
                    <a:pt x="1" y="14831"/>
                  </a:lnTo>
                  <a:lnTo>
                    <a:pt x="1" y="16866"/>
                  </a:lnTo>
                  <a:lnTo>
                    <a:pt x="49" y="17060"/>
                  </a:lnTo>
                  <a:lnTo>
                    <a:pt x="146" y="17205"/>
                  </a:lnTo>
                  <a:lnTo>
                    <a:pt x="340" y="17302"/>
                  </a:lnTo>
                  <a:lnTo>
                    <a:pt x="534" y="17351"/>
                  </a:lnTo>
                  <a:lnTo>
                    <a:pt x="11681" y="17351"/>
                  </a:lnTo>
                  <a:lnTo>
                    <a:pt x="11874" y="17302"/>
                  </a:lnTo>
                  <a:lnTo>
                    <a:pt x="12068" y="17205"/>
                  </a:lnTo>
                  <a:lnTo>
                    <a:pt x="12165" y="17060"/>
                  </a:lnTo>
                  <a:lnTo>
                    <a:pt x="12214" y="16866"/>
                  </a:lnTo>
                  <a:lnTo>
                    <a:pt x="12214" y="15994"/>
                  </a:lnTo>
                  <a:lnTo>
                    <a:pt x="12165" y="15703"/>
                  </a:lnTo>
                  <a:lnTo>
                    <a:pt x="12117" y="15461"/>
                  </a:lnTo>
                  <a:lnTo>
                    <a:pt x="12020" y="15218"/>
                  </a:lnTo>
                  <a:lnTo>
                    <a:pt x="11874" y="14976"/>
                  </a:lnTo>
                  <a:lnTo>
                    <a:pt x="11681" y="14782"/>
                  </a:lnTo>
                  <a:lnTo>
                    <a:pt x="11487" y="14637"/>
                  </a:lnTo>
                  <a:lnTo>
                    <a:pt x="11293" y="14491"/>
                  </a:lnTo>
                  <a:lnTo>
                    <a:pt x="11002" y="14395"/>
                  </a:lnTo>
                  <a:lnTo>
                    <a:pt x="11002" y="12795"/>
                  </a:lnTo>
                  <a:lnTo>
                    <a:pt x="11002" y="12601"/>
                  </a:lnTo>
                  <a:lnTo>
                    <a:pt x="10857" y="12407"/>
                  </a:lnTo>
                  <a:lnTo>
                    <a:pt x="10711" y="12311"/>
                  </a:lnTo>
                  <a:lnTo>
                    <a:pt x="10517" y="12262"/>
                  </a:lnTo>
                  <a:lnTo>
                    <a:pt x="5089" y="12262"/>
                  </a:lnTo>
                  <a:lnTo>
                    <a:pt x="4895" y="12311"/>
                  </a:lnTo>
                  <a:lnTo>
                    <a:pt x="4750" y="12407"/>
                  </a:lnTo>
                  <a:lnTo>
                    <a:pt x="4605" y="12601"/>
                  </a:lnTo>
                  <a:lnTo>
                    <a:pt x="4605" y="12795"/>
                  </a:lnTo>
                  <a:lnTo>
                    <a:pt x="4605" y="14298"/>
                  </a:lnTo>
                  <a:lnTo>
                    <a:pt x="3054" y="14298"/>
                  </a:lnTo>
                  <a:lnTo>
                    <a:pt x="3054" y="9645"/>
                  </a:lnTo>
                  <a:lnTo>
                    <a:pt x="3102" y="9209"/>
                  </a:lnTo>
                  <a:lnTo>
                    <a:pt x="3248" y="8821"/>
                  </a:lnTo>
                  <a:lnTo>
                    <a:pt x="3442" y="8433"/>
                  </a:lnTo>
                  <a:lnTo>
                    <a:pt x="3684" y="8094"/>
                  </a:lnTo>
                  <a:lnTo>
                    <a:pt x="4023" y="7803"/>
                  </a:lnTo>
                  <a:lnTo>
                    <a:pt x="4411" y="7609"/>
                  </a:lnTo>
                  <a:lnTo>
                    <a:pt x="4799" y="7513"/>
                  </a:lnTo>
                  <a:lnTo>
                    <a:pt x="5235" y="7464"/>
                  </a:lnTo>
                  <a:lnTo>
                    <a:pt x="5768" y="7464"/>
                  </a:lnTo>
                  <a:lnTo>
                    <a:pt x="5768" y="9742"/>
                  </a:lnTo>
                  <a:lnTo>
                    <a:pt x="5816" y="9984"/>
                  </a:lnTo>
                  <a:lnTo>
                    <a:pt x="5913" y="10130"/>
                  </a:lnTo>
                  <a:lnTo>
                    <a:pt x="6107" y="10227"/>
                  </a:lnTo>
                  <a:lnTo>
                    <a:pt x="6301" y="10275"/>
                  </a:lnTo>
                  <a:lnTo>
                    <a:pt x="7319" y="10275"/>
                  </a:lnTo>
                  <a:lnTo>
                    <a:pt x="7319" y="10760"/>
                  </a:lnTo>
                  <a:lnTo>
                    <a:pt x="7319" y="10954"/>
                  </a:lnTo>
                  <a:lnTo>
                    <a:pt x="7464" y="11099"/>
                  </a:lnTo>
                  <a:lnTo>
                    <a:pt x="7610" y="11196"/>
                  </a:lnTo>
                  <a:lnTo>
                    <a:pt x="7803" y="11244"/>
                  </a:lnTo>
                  <a:lnTo>
                    <a:pt x="7997" y="11196"/>
                  </a:lnTo>
                  <a:lnTo>
                    <a:pt x="8143" y="11099"/>
                  </a:lnTo>
                  <a:lnTo>
                    <a:pt x="8288" y="10954"/>
                  </a:lnTo>
                  <a:lnTo>
                    <a:pt x="8337" y="10760"/>
                  </a:lnTo>
                  <a:lnTo>
                    <a:pt x="8337" y="10275"/>
                  </a:lnTo>
                  <a:lnTo>
                    <a:pt x="9306" y="10275"/>
                  </a:lnTo>
                  <a:lnTo>
                    <a:pt x="9548" y="10227"/>
                  </a:lnTo>
                  <a:lnTo>
                    <a:pt x="9694" y="10130"/>
                  </a:lnTo>
                  <a:lnTo>
                    <a:pt x="9790" y="9984"/>
                  </a:lnTo>
                  <a:lnTo>
                    <a:pt x="9839" y="9742"/>
                  </a:lnTo>
                  <a:lnTo>
                    <a:pt x="9839" y="2569"/>
                  </a:lnTo>
                  <a:lnTo>
                    <a:pt x="9790" y="2375"/>
                  </a:lnTo>
                  <a:lnTo>
                    <a:pt x="9694" y="2181"/>
                  </a:lnTo>
                  <a:lnTo>
                    <a:pt x="9548" y="2084"/>
                  </a:lnTo>
                  <a:lnTo>
                    <a:pt x="9306" y="2036"/>
                  </a:lnTo>
                  <a:lnTo>
                    <a:pt x="9306" y="534"/>
                  </a:lnTo>
                  <a:lnTo>
                    <a:pt x="9306" y="340"/>
                  </a:lnTo>
                  <a:lnTo>
                    <a:pt x="9160" y="146"/>
                  </a:lnTo>
                  <a:lnTo>
                    <a:pt x="9015" y="49"/>
                  </a:lnTo>
                  <a:lnTo>
                    <a:pt x="8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0"/>
            <p:cNvSpPr/>
            <p:nvPr/>
          </p:nvSpPr>
          <p:spPr>
            <a:xfrm>
              <a:off x="4193021" y="1451106"/>
              <a:ext cx="143510" cy="171986"/>
            </a:xfrm>
            <a:custGeom>
              <a:rect b="b" l="l" r="r" t="t"/>
              <a:pathLst>
                <a:path extrusionOk="0" h="7610" w="6350">
                  <a:moveTo>
                    <a:pt x="2520" y="1018"/>
                  </a:moveTo>
                  <a:lnTo>
                    <a:pt x="2956" y="1793"/>
                  </a:lnTo>
                  <a:lnTo>
                    <a:pt x="2520" y="2617"/>
                  </a:lnTo>
                  <a:lnTo>
                    <a:pt x="1551" y="2617"/>
                  </a:lnTo>
                  <a:lnTo>
                    <a:pt x="1115" y="1793"/>
                  </a:lnTo>
                  <a:lnTo>
                    <a:pt x="1551" y="1018"/>
                  </a:lnTo>
                  <a:close/>
                  <a:moveTo>
                    <a:pt x="2520" y="3635"/>
                  </a:moveTo>
                  <a:lnTo>
                    <a:pt x="2956" y="4459"/>
                  </a:lnTo>
                  <a:lnTo>
                    <a:pt x="2520" y="5234"/>
                  </a:lnTo>
                  <a:lnTo>
                    <a:pt x="1551" y="5234"/>
                  </a:lnTo>
                  <a:lnTo>
                    <a:pt x="1115" y="4459"/>
                  </a:lnTo>
                  <a:lnTo>
                    <a:pt x="1551" y="3635"/>
                  </a:lnTo>
                  <a:close/>
                  <a:moveTo>
                    <a:pt x="4798" y="4944"/>
                  </a:moveTo>
                  <a:lnTo>
                    <a:pt x="5283" y="5768"/>
                  </a:lnTo>
                  <a:lnTo>
                    <a:pt x="4798" y="6591"/>
                  </a:lnTo>
                  <a:lnTo>
                    <a:pt x="3877" y="6591"/>
                  </a:lnTo>
                  <a:lnTo>
                    <a:pt x="3393" y="5768"/>
                  </a:lnTo>
                  <a:lnTo>
                    <a:pt x="3877" y="4944"/>
                  </a:lnTo>
                  <a:close/>
                  <a:moveTo>
                    <a:pt x="1163" y="0"/>
                  </a:moveTo>
                  <a:lnTo>
                    <a:pt x="1018" y="49"/>
                  </a:lnTo>
                  <a:lnTo>
                    <a:pt x="921" y="146"/>
                  </a:lnTo>
                  <a:lnTo>
                    <a:pt x="824" y="243"/>
                  </a:lnTo>
                  <a:lnTo>
                    <a:pt x="97" y="1551"/>
                  </a:lnTo>
                  <a:lnTo>
                    <a:pt x="49" y="1696"/>
                  </a:lnTo>
                  <a:lnTo>
                    <a:pt x="0" y="1793"/>
                  </a:lnTo>
                  <a:lnTo>
                    <a:pt x="49" y="1939"/>
                  </a:lnTo>
                  <a:lnTo>
                    <a:pt x="97" y="2084"/>
                  </a:lnTo>
                  <a:lnTo>
                    <a:pt x="679" y="3150"/>
                  </a:lnTo>
                  <a:lnTo>
                    <a:pt x="97" y="4217"/>
                  </a:lnTo>
                  <a:lnTo>
                    <a:pt x="49" y="4314"/>
                  </a:lnTo>
                  <a:lnTo>
                    <a:pt x="0" y="4459"/>
                  </a:lnTo>
                  <a:lnTo>
                    <a:pt x="49" y="4556"/>
                  </a:lnTo>
                  <a:lnTo>
                    <a:pt x="97" y="4701"/>
                  </a:lnTo>
                  <a:lnTo>
                    <a:pt x="824" y="6010"/>
                  </a:lnTo>
                  <a:lnTo>
                    <a:pt x="921" y="6107"/>
                  </a:lnTo>
                  <a:lnTo>
                    <a:pt x="1018" y="6204"/>
                  </a:lnTo>
                  <a:lnTo>
                    <a:pt x="1163" y="6252"/>
                  </a:lnTo>
                  <a:lnTo>
                    <a:pt x="2520" y="6252"/>
                  </a:lnTo>
                  <a:lnTo>
                    <a:pt x="3102" y="7318"/>
                  </a:lnTo>
                  <a:lnTo>
                    <a:pt x="3199" y="7464"/>
                  </a:lnTo>
                  <a:lnTo>
                    <a:pt x="3296" y="7512"/>
                  </a:lnTo>
                  <a:lnTo>
                    <a:pt x="3441" y="7561"/>
                  </a:lnTo>
                  <a:lnTo>
                    <a:pt x="3587" y="7609"/>
                  </a:lnTo>
                  <a:lnTo>
                    <a:pt x="5089" y="7609"/>
                  </a:lnTo>
                  <a:lnTo>
                    <a:pt x="5234" y="7561"/>
                  </a:lnTo>
                  <a:lnTo>
                    <a:pt x="5331" y="7512"/>
                  </a:lnTo>
                  <a:lnTo>
                    <a:pt x="5428" y="7464"/>
                  </a:lnTo>
                  <a:lnTo>
                    <a:pt x="5525" y="7318"/>
                  </a:lnTo>
                  <a:lnTo>
                    <a:pt x="6301" y="6010"/>
                  </a:lnTo>
                  <a:lnTo>
                    <a:pt x="6349" y="5913"/>
                  </a:lnTo>
                  <a:lnTo>
                    <a:pt x="6349" y="5768"/>
                  </a:lnTo>
                  <a:lnTo>
                    <a:pt x="6349" y="5622"/>
                  </a:lnTo>
                  <a:lnTo>
                    <a:pt x="6301" y="5525"/>
                  </a:lnTo>
                  <a:lnTo>
                    <a:pt x="5525" y="4217"/>
                  </a:lnTo>
                  <a:lnTo>
                    <a:pt x="5428" y="4071"/>
                  </a:lnTo>
                  <a:lnTo>
                    <a:pt x="5331" y="4023"/>
                  </a:lnTo>
                  <a:lnTo>
                    <a:pt x="5234" y="3974"/>
                  </a:lnTo>
                  <a:lnTo>
                    <a:pt x="5089" y="3926"/>
                  </a:lnTo>
                  <a:lnTo>
                    <a:pt x="3877" y="3926"/>
                  </a:lnTo>
                  <a:lnTo>
                    <a:pt x="3393" y="3150"/>
                  </a:lnTo>
                  <a:lnTo>
                    <a:pt x="4023" y="2084"/>
                  </a:lnTo>
                  <a:lnTo>
                    <a:pt x="4071" y="1939"/>
                  </a:lnTo>
                  <a:lnTo>
                    <a:pt x="4071" y="1793"/>
                  </a:lnTo>
                  <a:lnTo>
                    <a:pt x="4071" y="1696"/>
                  </a:lnTo>
                  <a:lnTo>
                    <a:pt x="4023" y="1551"/>
                  </a:lnTo>
                  <a:lnTo>
                    <a:pt x="3247" y="243"/>
                  </a:lnTo>
                  <a:lnTo>
                    <a:pt x="3150" y="146"/>
                  </a:lnTo>
                  <a:lnTo>
                    <a:pt x="3053" y="49"/>
                  </a:lnTo>
                  <a:lnTo>
                    <a:pt x="29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60"/>
          <p:cNvGrpSpPr/>
          <p:nvPr/>
        </p:nvGrpSpPr>
        <p:grpSpPr>
          <a:xfrm>
            <a:off x="6922659" y="1788598"/>
            <a:ext cx="385579" cy="392133"/>
            <a:chOff x="1363817" y="2636227"/>
            <a:chExt cx="385579" cy="392133"/>
          </a:xfrm>
        </p:grpSpPr>
        <p:sp>
          <p:nvSpPr>
            <p:cNvPr id="965" name="Google Shape;965;p60"/>
            <p:cNvSpPr/>
            <p:nvPr/>
          </p:nvSpPr>
          <p:spPr>
            <a:xfrm>
              <a:off x="1672691" y="2704117"/>
              <a:ext cx="56997" cy="23029"/>
            </a:xfrm>
            <a:custGeom>
              <a:rect b="b" l="l" r="r" t="t"/>
              <a:pathLst>
                <a:path extrusionOk="0" h="1019" w="2522">
                  <a:moveTo>
                    <a:pt x="486" y="1"/>
                  </a:moveTo>
                  <a:lnTo>
                    <a:pt x="292" y="49"/>
                  </a:lnTo>
                  <a:lnTo>
                    <a:pt x="146" y="146"/>
                  </a:lnTo>
                  <a:lnTo>
                    <a:pt x="49" y="292"/>
                  </a:lnTo>
                  <a:lnTo>
                    <a:pt x="1" y="486"/>
                  </a:lnTo>
                  <a:lnTo>
                    <a:pt x="49" y="679"/>
                  </a:lnTo>
                  <a:lnTo>
                    <a:pt x="146" y="873"/>
                  </a:lnTo>
                  <a:lnTo>
                    <a:pt x="292" y="970"/>
                  </a:lnTo>
                  <a:lnTo>
                    <a:pt x="486" y="1019"/>
                  </a:lnTo>
                  <a:lnTo>
                    <a:pt x="1988" y="1019"/>
                  </a:lnTo>
                  <a:lnTo>
                    <a:pt x="2182" y="970"/>
                  </a:lnTo>
                  <a:lnTo>
                    <a:pt x="2376" y="873"/>
                  </a:lnTo>
                  <a:lnTo>
                    <a:pt x="2473" y="679"/>
                  </a:lnTo>
                  <a:lnTo>
                    <a:pt x="2521" y="486"/>
                  </a:lnTo>
                  <a:lnTo>
                    <a:pt x="2473" y="292"/>
                  </a:lnTo>
                  <a:lnTo>
                    <a:pt x="2376" y="146"/>
                  </a:lnTo>
                  <a:lnTo>
                    <a:pt x="2182" y="49"/>
                  </a:lnTo>
                  <a:lnTo>
                    <a:pt x="19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0"/>
            <p:cNvSpPr/>
            <p:nvPr/>
          </p:nvSpPr>
          <p:spPr>
            <a:xfrm>
              <a:off x="1665030" y="2754515"/>
              <a:ext cx="50421" cy="40544"/>
            </a:xfrm>
            <a:custGeom>
              <a:rect b="b" l="l" r="r" t="t"/>
              <a:pathLst>
                <a:path extrusionOk="0" h="1794" w="2231">
                  <a:moveTo>
                    <a:pt x="388" y="0"/>
                  </a:moveTo>
                  <a:lnTo>
                    <a:pt x="195" y="49"/>
                  </a:lnTo>
                  <a:lnTo>
                    <a:pt x="49" y="194"/>
                  </a:lnTo>
                  <a:lnTo>
                    <a:pt x="1" y="388"/>
                  </a:lnTo>
                  <a:lnTo>
                    <a:pt x="1" y="582"/>
                  </a:lnTo>
                  <a:lnTo>
                    <a:pt x="49" y="776"/>
                  </a:lnTo>
                  <a:lnTo>
                    <a:pt x="195" y="921"/>
                  </a:lnTo>
                  <a:lnTo>
                    <a:pt x="1455" y="1697"/>
                  </a:lnTo>
                  <a:lnTo>
                    <a:pt x="1649" y="1794"/>
                  </a:lnTo>
                  <a:lnTo>
                    <a:pt x="1842" y="1794"/>
                  </a:lnTo>
                  <a:lnTo>
                    <a:pt x="2036" y="1697"/>
                  </a:lnTo>
                  <a:lnTo>
                    <a:pt x="2182" y="1551"/>
                  </a:lnTo>
                  <a:lnTo>
                    <a:pt x="2230" y="1357"/>
                  </a:lnTo>
                  <a:lnTo>
                    <a:pt x="2230" y="1163"/>
                  </a:lnTo>
                  <a:lnTo>
                    <a:pt x="2182" y="1018"/>
                  </a:lnTo>
                  <a:lnTo>
                    <a:pt x="2036" y="873"/>
                  </a:lnTo>
                  <a:lnTo>
                    <a:pt x="776" y="49"/>
                  </a:lnTo>
                  <a:lnTo>
                    <a:pt x="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0"/>
            <p:cNvSpPr/>
            <p:nvPr/>
          </p:nvSpPr>
          <p:spPr>
            <a:xfrm>
              <a:off x="1665030" y="2636227"/>
              <a:ext cx="50421" cy="40544"/>
            </a:xfrm>
            <a:custGeom>
              <a:rect b="b" l="l" r="r" t="t"/>
              <a:pathLst>
                <a:path extrusionOk="0" h="1794" w="2231">
                  <a:moveTo>
                    <a:pt x="1649" y="0"/>
                  </a:moveTo>
                  <a:lnTo>
                    <a:pt x="1455" y="49"/>
                  </a:lnTo>
                  <a:lnTo>
                    <a:pt x="195" y="872"/>
                  </a:lnTo>
                  <a:lnTo>
                    <a:pt x="49" y="1018"/>
                  </a:lnTo>
                  <a:lnTo>
                    <a:pt x="1" y="1212"/>
                  </a:lnTo>
                  <a:lnTo>
                    <a:pt x="1" y="1406"/>
                  </a:lnTo>
                  <a:lnTo>
                    <a:pt x="49" y="1551"/>
                  </a:lnTo>
                  <a:lnTo>
                    <a:pt x="146" y="1696"/>
                  </a:lnTo>
                  <a:lnTo>
                    <a:pt x="243" y="1745"/>
                  </a:lnTo>
                  <a:lnTo>
                    <a:pt x="388" y="1793"/>
                  </a:lnTo>
                  <a:lnTo>
                    <a:pt x="631" y="1793"/>
                  </a:lnTo>
                  <a:lnTo>
                    <a:pt x="776" y="1745"/>
                  </a:lnTo>
                  <a:lnTo>
                    <a:pt x="2036" y="921"/>
                  </a:lnTo>
                  <a:lnTo>
                    <a:pt x="2182" y="776"/>
                  </a:lnTo>
                  <a:lnTo>
                    <a:pt x="2230" y="582"/>
                  </a:lnTo>
                  <a:lnTo>
                    <a:pt x="2230" y="388"/>
                  </a:lnTo>
                  <a:lnTo>
                    <a:pt x="2182" y="242"/>
                  </a:lnTo>
                  <a:lnTo>
                    <a:pt x="2036" y="97"/>
                  </a:lnTo>
                  <a:lnTo>
                    <a:pt x="18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0"/>
            <p:cNvSpPr/>
            <p:nvPr/>
          </p:nvSpPr>
          <p:spPr>
            <a:xfrm>
              <a:off x="1383547" y="2704117"/>
              <a:ext cx="56975" cy="23029"/>
            </a:xfrm>
            <a:custGeom>
              <a:rect b="b" l="l" r="r" t="t"/>
              <a:pathLst>
                <a:path extrusionOk="0" h="1019" w="2521">
                  <a:moveTo>
                    <a:pt x="485" y="1"/>
                  </a:moveTo>
                  <a:lnTo>
                    <a:pt x="291" y="49"/>
                  </a:lnTo>
                  <a:lnTo>
                    <a:pt x="146" y="146"/>
                  </a:lnTo>
                  <a:lnTo>
                    <a:pt x="49" y="292"/>
                  </a:lnTo>
                  <a:lnTo>
                    <a:pt x="0" y="486"/>
                  </a:lnTo>
                  <a:lnTo>
                    <a:pt x="49" y="679"/>
                  </a:lnTo>
                  <a:lnTo>
                    <a:pt x="146" y="873"/>
                  </a:lnTo>
                  <a:lnTo>
                    <a:pt x="291" y="970"/>
                  </a:lnTo>
                  <a:lnTo>
                    <a:pt x="485" y="1019"/>
                  </a:lnTo>
                  <a:lnTo>
                    <a:pt x="1987" y="1019"/>
                  </a:lnTo>
                  <a:lnTo>
                    <a:pt x="2181" y="970"/>
                  </a:lnTo>
                  <a:lnTo>
                    <a:pt x="2327" y="873"/>
                  </a:lnTo>
                  <a:lnTo>
                    <a:pt x="2472" y="679"/>
                  </a:lnTo>
                  <a:lnTo>
                    <a:pt x="2520" y="486"/>
                  </a:lnTo>
                  <a:lnTo>
                    <a:pt x="2472" y="292"/>
                  </a:lnTo>
                  <a:lnTo>
                    <a:pt x="2327" y="146"/>
                  </a:lnTo>
                  <a:lnTo>
                    <a:pt x="2181" y="49"/>
                  </a:lnTo>
                  <a:lnTo>
                    <a:pt x="19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0"/>
            <p:cNvSpPr/>
            <p:nvPr/>
          </p:nvSpPr>
          <p:spPr>
            <a:xfrm>
              <a:off x="1396677" y="2754515"/>
              <a:ext cx="51505" cy="40544"/>
            </a:xfrm>
            <a:custGeom>
              <a:rect b="b" l="l" r="r" t="t"/>
              <a:pathLst>
                <a:path extrusionOk="0" h="1794" w="2279">
                  <a:moveTo>
                    <a:pt x="1697" y="0"/>
                  </a:moveTo>
                  <a:lnTo>
                    <a:pt x="1503" y="49"/>
                  </a:lnTo>
                  <a:lnTo>
                    <a:pt x="243" y="873"/>
                  </a:lnTo>
                  <a:lnTo>
                    <a:pt x="98" y="1018"/>
                  </a:lnTo>
                  <a:lnTo>
                    <a:pt x="1" y="1163"/>
                  </a:lnTo>
                  <a:lnTo>
                    <a:pt x="1" y="1357"/>
                  </a:lnTo>
                  <a:lnTo>
                    <a:pt x="98" y="1551"/>
                  </a:lnTo>
                  <a:lnTo>
                    <a:pt x="146" y="1648"/>
                  </a:lnTo>
                  <a:lnTo>
                    <a:pt x="292" y="1745"/>
                  </a:lnTo>
                  <a:lnTo>
                    <a:pt x="389" y="1794"/>
                  </a:lnTo>
                  <a:lnTo>
                    <a:pt x="631" y="1794"/>
                  </a:lnTo>
                  <a:lnTo>
                    <a:pt x="776" y="1697"/>
                  </a:lnTo>
                  <a:lnTo>
                    <a:pt x="2036" y="921"/>
                  </a:lnTo>
                  <a:lnTo>
                    <a:pt x="2182" y="776"/>
                  </a:lnTo>
                  <a:lnTo>
                    <a:pt x="2279" y="582"/>
                  </a:lnTo>
                  <a:lnTo>
                    <a:pt x="2279" y="388"/>
                  </a:lnTo>
                  <a:lnTo>
                    <a:pt x="2182" y="194"/>
                  </a:lnTo>
                  <a:lnTo>
                    <a:pt x="2036" y="49"/>
                  </a:lnTo>
                  <a:lnTo>
                    <a:pt x="18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0"/>
            <p:cNvSpPr/>
            <p:nvPr/>
          </p:nvSpPr>
          <p:spPr>
            <a:xfrm>
              <a:off x="1396677" y="2636227"/>
              <a:ext cx="51505" cy="40544"/>
            </a:xfrm>
            <a:custGeom>
              <a:rect b="b" l="l" r="r" t="t"/>
              <a:pathLst>
                <a:path extrusionOk="0" h="1794" w="2279">
                  <a:moveTo>
                    <a:pt x="389" y="0"/>
                  </a:moveTo>
                  <a:lnTo>
                    <a:pt x="243" y="97"/>
                  </a:lnTo>
                  <a:lnTo>
                    <a:pt x="98" y="242"/>
                  </a:lnTo>
                  <a:lnTo>
                    <a:pt x="1" y="388"/>
                  </a:lnTo>
                  <a:lnTo>
                    <a:pt x="1" y="582"/>
                  </a:lnTo>
                  <a:lnTo>
                    <a:pt x="98" y="776"/>
                  </a:lnTo>
                  <a:lnTo>
                    <a:pt x="243" y="921"/>
                  </a:lnTo>
                  <a:lnTo>
                    <a:pt x="1503" y="1745"/>
                  </a:lnTo>
                  <a:lnTo>
                    <a:pt x="1600" y="1793"/>
                  </a:lnTo>
                  <a:lnTo>
                    <a:pt x="1891" y="1793"/>
                  </a:lnTo>
                  <a:lnTo>
                    <a:pt x="1988" y="1745"/>
                  </a:lnTo>
                  <a:lnTo>
                    <a:pt x="2085" y="1696"/>
                  </a:lnTo>
                  <a:lnTo>
                    <a:pt x="2182" y="1551"/>
                  </a:lnTo>
                  <a:lnTo>
                    <a:pt x="2279" y="1406"/>
                  </a:lnTo>
                  <a:lnTo>
                    <a:pt x="2279" y="1212"/>
                  </a:lnTo>
                  <a:lnTo>
                    <a:pt x="2182" y="1018"/>
                  </a:lnTo>
                  <a:lnTo>
                    <a:pt x="2036" y="872"/>
                  </a:lnTo>
                  <a:lnTo>
                    <a:pt x="776" y="49"/>
                  </a:lnTo>
                  <a:lnTo>
                    <a:pt x="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0"/>
            <p:cNvSpPr/>
            <p:nvPr/>
          </p:nvSpPr>
          <p:spPr>
            <a:xfrm>
              <a:off x="1363817" y="2636227"/>
              <a:ext cx="385579" cy="392133"/>
            </a:xfrm>
            <a:custGeom>
              <a:rect b="b" l="l" r="r" t="t"/>
              <a:pathLst>
                <a:path extrusionOk="0" h="17351" w="17061">
                  <a:moveTo>
                    <a:pt x="9161" y="1018"/>
                  </a:moveTo>
                  <a:lnTo>
                    <a:pt x="9645" y="1066"/>
                  </a:lnTo>
                  <a:lnTo>
                    <a:pt x="10082" y="1163"/>
                  </a:lnTo>
                  <a:lnTo>
                    <a:pt x="10469" y="1406"/>
                  </a:lnTo>
                  <a:lnTo>
                    <a:pt x="10809" y="1696"/>
                  </a:lnTo>
                  <a:lnTo>
                    <a:pt x="11099" y="2036"/>
                  </a:lnTo>
                  <a:lnTo>
                    <a:pt x="11342" y="2423"/>
                  </a:lnTo>
                  <a:lnTo>
                    <a:pt x="11487" y="2860"/>
                  </a:lnTo>
                  <a:lnTo>
                    <a:pt x="11536" y="3296"/>
                  </a:lnTo>
                  <a:lnTo>
                    <a:pt x="11487" y="3780"/>
                  </a:lnTo>
                  <a:lnTo>
                    <a:pt x="11342" y="4265"/>
                  </a:lnTo>
                  <a:lnTo>
                    <a:pt x="11099" y="4653"/>
                  </a:lnTo>
                  <a:lnTo>
                    <a:pt x="10809" y="5040"/>
                  </a:lnTo>
                  <a:lnTo>
                    <a:pt x="10518" y="5331"/>
                  </a:lnTo>
                  <a:lnTo>
                    <a:pt x="10275" y="5622"/>
                  </a:lnTo>
                  <a:lnTo>
                    <a:pt x="10082" y="5961"/>
                  </a:lnTo>
                  <a:lnTo>
                    <a:pt x="9888" y="6301"/>
                  </a:lnTo>
                  <a:lnTo>
                    <a:pt x="9742" y="6640"/>
                  </a:lnTo>
                  <a:lnTo>
                    <a:pt x="9597" y="7028"/>
                  </a:lnTo>
                  <a:lnTo>
                    <a:pt x="9500" y="7367"/>
                  </a:lnTo>
                  <a:lnTo>
                    <a:pt x="9452" y="7754"/>
                  </a:lnTo>
                  <a:lnTo>
                    <a:pt x="9015" y="7754"/>
                  </a:lnTo>
                  <a:lnTo>
                    <a:pt x="9015" y="4944"/>
                  </a:lnTo>
                  <a:lnTo>
                    <a:pt x="9452" y="4798"/>
                  </a:lnTo>
                  <a:lnTo>
                    <a:pt x="9888" y="4556"/>
                  </a:lnTo>
                  <a:lnTo>
                    <a:pt x="9985" y="4410"/>
                  </a:lnTo>
                  <a:lnTo>
                    <a:pt x="10082" y="4217"/>
                  </a:lnTo>
                  <a:lnTo>
                    <a:pt x="10082" y="4023"/>
                  </a:lnTo>
                  <a:lnTo>
                    <a:pt x="9985" y="3829"/>
                  </a:lnTo>
                  <a:lnTo>
                    <a:pt x="9839" y="3732"/>
                  </a:lnTo>
                  <a:lnTo>
                    <a:pt x="9645" y="3635"/>
                  </a:lnTo>
                  <a:lnTo>
                    <a:pt x="9452" y="3635"/>
                  </a:lnTo>
                  <a:lnTo>
                    <a:pt x="9258" y="3732"/>
                  </a:lnTo>
                  <a:lnTo>
                    <a:pt x="9112" y="3829"/>
                  </a:lnTo>
                  <a:lnTo>
                    <a:pt x="8918" y="3926"/>
                  </a:lnTo>
                  <a:lnTo>
                    <a:pt x="8725" y="3974"/>
                  </a:lnTo>
                  <a:lnTo>
                    <a:pt x="8337" y="3974"/>
                  </a:lnTo>
                  <a:lnTo>
                    <a:pt x="8143" y="3926"/>
                  </a:lnTo>
                  <a:lnTo>
                    <a:pt x="7949" y="3829"/>
                  </a:lnTo>
                  <a:lnTo>
                    <a:pt x="7755" y="3732"/>
                  </a:lnTo>
                  <a:lnTo>
                    <a:pt x="7610" y="3635"/>
                  </a:lnTo>
                  <a:lnTo>
                    <a:pt x="7416" y="3635"/>
                  </a:lnTo>
                  <a:lnTo>
                    <a:pt x="7222" y="3732"/>
                  </a:lnTo>
                  <a:lnTo>
                    <a:pt x="7077" y="3829"/>
                  </a:lnTo>
                  <a:lnTo>
                    <a:pt x="6980" y="4023"/>
                  </a:lnTo>
                  <a:lnTo>
                    <a:pt x="6980" y="4217"/>
                  </a:lnTo>
                  <a:lnTo>
                    <a:pt x="7028" y="4410"/>
                  </a:lnTo>
                  <a:lnTo>
                    <a:pt x="7174" y="4556"/>
                  </a:lnTo>
                  <a:lnTo>
                    <a:pt x="7561" y="4798"/>
                  </a:lnTo>
                  <a:lnTo>
                    <a:pt x="7998" y="4944"/>
                  </a:lnTo>
                  <a:lnTo>
                    <a:pt x="7998" y="7754"/>
                  </a:lnTo>
                  <a:lnTo>
                    <a:pt x="7561" y="7754"/>
                  </a:lnTo>
                  <a:lnTo>
                    <a:pt x="7513" y="7415"/>
                  </a:lnTo>
                  <a:lnTo>
                    <a:pt x="7416" y="7028"/>
                  </a:lnTo>
                  <a:lnTo>
                    <a:pt x="7271" y="6640"/>
                  </a:lnTo>
                  <a:lnTo>
                    <a:pt x="7125" y="6301"/>
                  </a:lnTo>
                  <a:lnTo>
                    <a:pt x="6931" y="5961"/>
                  </a:lnTo>
                  <a:lnTo>
                    <a:pt x="6737" y="5622"/>
                  </a:lnTo>
                  <a:lnTo>
                    <a:pt x="6495" y="5283"/>
                  </a:lnTo>
                  <a:lnTo>
                    <a:pt x="6204" y="4992"/>
                  </a:lnTo>
                  <a:lnTo>
                    <a:pt x="5914" y="4653"/>
                  </a:lnTo>
                  <a:lnTo>
                    <a:pt x="5671" y="4265"/>
                  </a:lnTo>
                  <a:lnTo>
                    <a:pt x="5574" y="3829"/>
                  </a:lnTo>
                  <a:lnTo>
                    <a:pt x="5526" y="3344"/>
                  </a:lnTo>
                  <a:lnTo>
                    <a:pt x="5526" y="2860"/>
                  </a:lnTo>
                  <a:lnTo>
                    <a:pt x="5671" y="2423"/>
                  </a:lnTo>
                  <a:lnTo>
                    <a:pt x="5914" y="2036"/>
                  </a:lnTo>
                  <a:lnTo>
                    <a:pt x="6204" y="1696"/>
                  </a:lnTo>
                  <a:lnTo>
                    <a:pt x="6544" y="1406"/>
                  </a:lnTo>
                  <a:lnTo>
                    <a:pt x="6931" y="1163"/>
                  </a:lnTo>
                  <a:lnTo>
                    <a:pt x="7368" y="1066"/>
                  </a:lnTo>
                  <a:lnTo>
                    <a:pt x="7852" y="1018"/>
                  </a:lnTo>
                  <a:close/>
                  <a:moveTo>
                    <a:pt x="9452" y="8772"/>
                  </a:moveTo>
                  <a:lnTo>
                    <a:pt x="9452" y="9596"/>
                  </a:lnTo>
                  <a:lnTo>
                    <a:pt x="8531" y="10517"/>
                  </a:lnTo>
                  <a:lnTo>
                    <a:pt x="7610" y="9596"/>
                  </a:lnTo>
                  <a:lnTo>
                    <a:pt x="7610" y="8772"/>
                  </a:lnTo>
                  <a:close/>
                  <a:moveTo>
                    <a:pt x="7077" y="10565"/>
                  </a:moveTo>
                  <a:lnTo>
                    <a:pt x="7804" y="11244"/>
                  </a:lnTo>
                  <a:lnTo>
                    <a:pt x="6059" y="12989"/>
                  </a:lnTo>
                  <a:lnTo>
                    <a:pt x="5332" y="12310"/>
                  </a:lnTo>
                  <a:lnTo>
                    <a:pt x="7077" y="10565"/>
                  </a:lnTo>
                  <a:close/>
                  <a:moveTo>
                    <a:pt x="9936" y="10565"/>
                  </a:moveTo>
                  <a:lnTo>
                    <a:pt x="11681" y="12310"/>
                  </a:lnTo>
                  <a:lnTo>
                    <a:pt x="10954" y="12989"/>
                  </a:lnTo>
                  <a:lnTo>
                    <a:pt x="9209" y="11244"/>
                  </a:lnTo>
                  <a:lnTo>
                    <a:pt x="9936" y="10565"/>
                  </a:lnTo>
                  <a:close/>
                  <a:moveTo>
                    <a:pt x="7998" y="12504"/>
                  </a:moveTo>
                  <a:lnTo>
                    <a:pt x="7998" y="16333"/>
                  </a:lnTo>
                  <a:lnTo>
                    <a:pt x="1212" y="16333"/>
                  </a:lnTo>
                  <a:lnTo>
                    <a:pt x="2085" y="14103"/>
                  </a:lnTo>
                  <a:lnTo>
                    <a:pt x="2376" y="13716"/>
                  </a:lnTo>
                  <a:lnTo>
                    <a:pt x="2715" y="13376"/>
                  </a:lnTo>
                  <a:lnTo>
                    <a:pt x="3103" y="13134"/>
                  </a:lnTo>
                  <a:lnTo>
                    <a:pt x="3490" y="12989"/>
                  </a:lnTo>
                  <a:lnTo>
                    <a:pt x="4314" y="12698"/>
                  </a:lnTo>
                  <a:lnTo>
                    <a:pt x="5720" y="14103"/>
                  </a:lnTo>
                  <a:lnTo>
                    <a:pt x="5865" y="14200"/>
                  </a:lnTo>
                  <a:lnTo>
                    <a:pt x="6059" y="14249"/>
                  </a:lnTo>
                  <a:lnTo>
                    <a:pt x="6253" y="14200"/>
                  </a:lnTo>
                  <a:lnTo>
                    <a:pt x="6447" y="14103"/>
                  </a:lnTo>
                  <a:lnTo>
                    <a:pt x="7998" y="12504"/>
                  </a:lnTo>
                  <a:close/>
                  <a:moveTo>
                    <a:pt x="9015" y="12504"/>
                  </a:moveTo>
                  <a:lnTo>
                    <a:pt x="10615" y="14103"/>
                  </a:lnTo>
                  <a:lnTo>
                    <a:pt x="10760" y="14200"/>
                  </a:lnTo>
                  <a:lnTo>
                    <a:pt x="10954" y="14249"/>
                  </a:lnTo>
                  <a:lnTo>
                    <a:pt x="11148" y="14200"/>
                  </a:lnTo>
                  <a:lnTo>
                    <a:pt x="11342" y="14103"/>
                  </a:lnTo>
                  <a:lnTo>
                    <a:pt x="12699" y="12698"/>
                  </a:lnTo>
                  <a:lnTo>
                    <a:pt x="13523" y="12989"/>
                  </a:lnTo>
                  <a:lnTo>
                    <a:pt x="13959" y="13134"/>
                  </a:lnTo>
                  <a:lnTo>
                    <a:pt x="14346" y="13376"/>
                  </a:lnTo>
                  <a:lnTo>
                    <a:pt x="14686" y="13716"/>
                  </a:lnTo>
                  <a:lnTo>
                    <a:pt x="14928" y="14103"/>
                  </a:lnTo>
                  <a:lnTo>
                    <a:pt x="15800" y="16333"/>
                  </a:lnTo>
                  <a:lnTo>
                    <a:pt x="9015" y="16333"/>
                  </a:lnTo>
                  <a:lnTo>
                    <a:pt x="9015" y="12504"/>
                  </a:lnTo>
                  <a:close/>
                  <a:moveTo>
                    <a:pt x="7513" y="0"/>
                  </a:moveTo>
                  <a:lnTo>
                    <a:pt x="7174" y="49"/>
                  </a:lnTo>
                  <a:lnTo>
                    <a:pt x="6883" y="146"/>
                  </a:lnTo>
                  <a:lnTo>
                    <a:pt x="6544" y="242"/>
                  </a:lnTo>
                  <a:lnTo>
                    <a:pt x="6253" y="388"/>
                  </a:lnTo>
                  <a:lnTo>
                    <a:pt x="5962" y="533"/>
                  </a:lnTo>
                  <a:lnTo>
                    <a:pt x="5720" y="727"/>
                  </a:lnTo>
                  <a:lnTo>
                    <a:pt x="5477" y="969"/>
                  </a:lnTo>
                  <a:lnTo>
                    <a:pt x="5235" y="1212"/>
                  </a:lnTo>
                  <a:lnTo>
                    <a:pt x="5041" y="1503"/>
                  </a:lnTo>
                  <a:lnTo>
                    <a:pt x="4896" y="1745"/>
                  </a:lnTo>
                  <a:lnTo>
                    <a:pt x="4750" y="2036"/>
                  </a:lnTo>
                  <a:lnTo>
                    <a:pt x="4653" y="2375"/>
                  </a:lnTo>
                  <a:lnTo>
                    <a:pt x="4557" y="2666"/>
                  </a:lnTo>
                  <a:lnTo>
                    <a:pt x="4508" y="3005"/>
                  </a:lnTo>
                  <a:lnTo>
                    <a:pt x="4508" y="3344"/>
                  </a:lnTo>
                  <a:lnTo>
                    <a:pt x="4508" y="3683"/>
                  </a:lnTo>
                  <a:lnTo>
                    <a:pt x="4557" y="4023"/>
                  </a:lnTo>
                  <a:lnTo>
                    <a:pt x="4653" y="4313"/>
                  </a:lnTo>
                  <a:lnTo>
                    <a:pt x="4750" y="4653"/>
                  </a:lnTo>
                  <a:lnTo>
                    <a:pt x="4896" y="4944"/>
                  </a:lnTo>
                  <a:lnTo>
                    <a:pt x="5090" y="5234"/>
                  </a:lnTo>
                  <a:lnTo>
                    <a:pt x="5284" y="5477"/>
                  </a:lnTo>
                  <a:lnTo>
                    <a:pt x="5477" y="5767"/>
                  </a:lnTo>
                  <a:lnTo>
                    <a:pt x="5768" y="6010"/>
                  </a:lnTo>
                  <a:lnTo>
                    <a:pt x="5962" y="6301"/>
                  </a:lnTo>
                  <a:lnTo>
                    <a:pt x="6156" y="6591"/>
                  </a:lnTo>
                  <a:lnTo>
                    <a:pt x="6301" y="6931"/>
                  </a:lnTo>
                  <a:lnTo>
                    <a:pt x="6447" y="7221"/>
                  </a:lnTo>
                  <a:lnTo>
                    <a:pt x="6495" y="7609"/>
                  </a:lnTo>
                  <a:lnTo>
                    <a:pt x="6592" y="7948"/>
                  </a:lnTo>
                  <a:lnTo>
                    <a:pt x="6592" y="8288"/>
                  </a:lnTo>
                  <a:lnTo>
                    <a:pt x="6592" y="9596"/>
                  </a:lnTo>
                  <a:lnTo>
                    <a:pt x="4653" y="11583"/>
                  </a:lnTo>
                  <a:lnTo>
                    <a:pt x="3200" y="11971"/>
                  </a:lnTo>
                  <a:lnTo>
                    <a:pt x="2909" y="12116"/>
                  </a:lnTo>
                  <a:lnTo>
                    <a:pt x="2618" y="12262"/>
                  </a:lnTo>
                  <a:lnTo>
                    <a:pt x="2327" y="12407"/>
                  </a:lnTo>
                  <a:lnTo>
                    <a:pt x="2036" y="12601"/>
                  </a:lnTo>
                  <a:lnTo>
                    <a:pt x="1794" y="12843"/>
                  </a:lnTo>
                  <a:lnTo>
                    <a:pt x="1552" y="13086"/>
                  </a:lnTo>
                  <a:lnTo>
                    <a:pt x="1358" y="13328"/>
                  </a:lnTo>
                  <a:lnTo>
                    <a:pt x="1212" y="13619"/>
                  </a:lnTo>
                  <a:lnTo>
                    <a:pt x="1164" y="13667"/>
                  </a:lnTo>
                  <a:lnTo>
                    <a:pt x="1" y="16624"/>
                  </a:lnTo>
                  <a:lnTo>
                    <a:pt x="1" y="16769"/>
                  </a:lnTo>
                  <a:lnTo>
                    <a:pt x="1" y="16866"/>
                  </a:lnTo>
                  <a:lnTo>
                    <a:pt x="1" y="17011"/>
                  </a:lnTo>
                  <a:lnTo>
                    <a:pt x="49" y="17108"/>
                  </a:lnTo>
                  <a:lnTo>
                    <a:pt x="146" y="17205"/>
                  </a:lnTo>
                  <a:lnTo>
                    <a:pt x="243" y="17254"/>
                  </a:lnTo>
                  <a:lnTo>
                    <a:pt x="389" y="17302"/>
                  </a:lnTo>
                  <a:lnTo>
                    <a:pt x="485" y="17351"/>
                  </a:lnTo>
                  <a:lnTo>
                    <a:pt x="16527" y="17351"/>
                  </a:lnTo>
                  <a:lnTo>
                    <a:pt x="16673" y="17302"/>
                  </a:lnTo>
                  <a:lnTo>
                    <a:pt x="16770" y="17254"/>
                  </a:lnTo>
                  <a:lnTo>
                    <a:pt x="16867" y="17205"/>
                  </a:lnTo>
                  <a:lnTo>
                    <a:pt x="16964" y="17108"/>
                  </a:lnTo>
                  <a:lnTo>
                    <a:pt x="17012" y="17011"/>
                  </a:lnTo>
                  <a:lnTo>
                    <a:pt x="17061" y="16866"/>
                  </a:lnTo>
                  <a:lnTo>
                    <a:pt x="17061" y="16769"/>
                  </a:lnTo>
                  <a:lnTo>
                    <a:pt x="17012" y="16624"/>
                  </a:lnTo>
                  <a:lnTo>
                    <a:pt x="15897" y="13667"/>
                  </a:lnTo>
                  <a:lnTo>
                    <a:pt x="15849" y="13619"/>
                  </a:lnTo>
                  <a:lnTo>
                    <a:pt x="15655" y="13328"/>
                  </a:lnTo>
                  <a:lnTo>
                    <a:pt x="15461" y="13086"/>
                  </a:lnTo>
                  <a:lnTo>
                    <a:pt x="15219" y="12843"/>
                  </a:lnTo>
                  <a:lnTo>
                    <a:pt x="14977" y="12601"/>
                  </a:lnTo>
                  <a:lnTo>
                    <a:pt x="14734" y="12407"/>
                  </a:lnTo>
                  <a:lnTo>
                    <a:pt x="14443" y="12262"/>
                  </a:lnTo>
                  <a:lnTo>
                    <a:pt x="14153" y="12116"/>
                  </a:lnTo>
                  <a:lnTo>
                    <a:pt x="13813" y="11971"/>
                  </a:lnTo>
                  <a:lnTo>
                    <a:pt x="12408" y="11583"/>
                  </a:lnTo>
                  <a:lnTo>
                    <a:pt x="10469" y="9596"/>
                  </a:lnTo>
                  <a:lnTo>
                    <a:pt x="10469" y="8288"/>
                  </a:lnTo>
                  <a:lnTo>
                    <a:pt x="10469" y="7948"/>
                  </a:lnTo>
                  <a:lnTo>
                    <a:pt x="10518" y="7561"/>
                  </a:lnTo>
                  <a:lnTo>
                    <a:pt x="10615" y="7221"/>
                  </a:lnTo>
                  <a:lnTo>
                    <a:pt x="10712" y="6931"/>
                  </a:lnTo>
                  <a:lnTo>
                    <a:pt x="10857" y="6591"/>
                  </a:lnTo>
                  <a:lnTo>
                    <a:pt x="11051" y="6301"/>
                  </a:lnTo>
                  <a:lnTo>
                    <a:pt x="11293" y="6010"/>
                  </a:lnTo>
                  <a:lnTo>
                    <a:pt x="11536" y="5767"/>
                  </a:lnTo>
                  <a:lnTo>
                    <a:pt x="11729" y="5525"/>
                  </a:lnTo>
                  <a:lnTo>
                    <a:pt x="11972" y="5234"/>
                  </a:lnTo>
                  <a:lnTo>
                    <a:pt x="12117" y="4944"/>
                  </a:lnTo>
                  <a:lnTo>
                    <a:pt x="12311" y="4653"/>
                  </a:lnTo>
                  <a:lnTo>
                    <a:pt x="12408" y="4313"/>
                  </a:lnTo>
                  <a:lnTo>
                    <a:pt x="12505" y="3974"/>
                  </a:lnTo>
                  <a:lnTo>
                    <a:pt x="12553" y="3635"/>
                  </a:lnTo>
                  <a:lnTo>
                    <a:pt x="12553" y="3296"/>
                  </a:lnTo>
                  <a:lnTo>
                    <a:pt x="12505" y="2956"/>
                  </a:lnTo>
                  <a:lnTo>
                    <a:pt x="12456" y="2617"/>
                  </a:lnTo>
                  <a:lnTo>
                    <a:pt x="12408" y="2326"/>
                  </a:lnTo>
                  <a:lnTo>
                    <a:pt x="12262" y="2036"/>
                  </a:lnTo>
                  <a:lnTo>
                    <a:pt x="12117" y="1745"/>
                  </a:lnTo>
                  <a:lnTo>
                    <a:pt x="11972" y="1454"/>
                  </a:lnTo>
                  <a:lnTo>
                    <a:pt x="11778" y="1212"/>
                  </a:lnTo>
                  <a:lnTo>
                    <a:pt x="11536" y="969"/>
                  </a:lnTo>
                  <a:lnTo>
                    <a:pt x="11293" y="727"/>
                  </a:lnTo>
                  <a:lnTo>
                    <a:pt x="11051" y="533"/>
                  </a:lnTo>
                  <a:lnTo>
                    <a:pt x="10760" y="388"/>
                  </a:lnTo>
                  <a:lnTo>
                    <a:pt x="10469" y="242"/>
                  </a:lnTo>
                  <a:lnTo>
                    <a:pt x="10178" y="146"/>
                  </a:lnTo>
                  <a:lnTo>
                    <a:pt x="9839" y="49"/>
                  </a:lnTo>
                  <a:lnTo>
                    <a:pt x="95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61"/>
          <p:cNvSpPr txBox="1"/>
          <p:nvPr>
            <p:ph type="title"/>
          </p:nvPr>
        </p:nvSpPr>
        <p:spPr>
          <a:xfrm>
            <a:off x="4292275" y="1663850"/>
            <a:ext cx="4138500" cy="18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grpSp>
        <p:nvGrpSpPr>
          <p:cNvPr id="977" name="Google Shape;977;p61"/>
          <p:cNvGrpSpPr/>
          <p:nvPr/>
        </p:nvGrpSpPr>
        <p:grpSpPr>
          <a:xfrm>
            <a:off x="-311973" y="-106034"/>
            <a:ext cx="3997531" cy="5454467"/>
            <a:chOff x="-311973" y="-106034"/>
            <a:chExt cx="3997531" cy="5454467"/>
          </a:xfrm>
        </p:grpSpPr>
        <p:sp>
          <p:nvSpPr>
            <p:cNvPr id="978" name="Google Shape;978;p61"/>
            <p:cNvSpPr/>
            <p:nvPr/>
          </p:nvSpPr>
          <p:spPr>
            <a:xfrm>
              <a:off x="2084909" y="6430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1"/>
            <p:cNvSpPr/>
            <p:nvPr/>
          </p:nvSpPr>
          <p:spPr>
            <a:xfrm>
              <a:off x="1401408" y="270175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1"/>
            <p:cNvSpPr/>
            <p:nvPr/>
          </p:nvSpPr>
          <p:spPr>
            <a:xfrm>
              <a:off x="1061727" y="49055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1"/>
            <p:cNvSpPr/>
            <p:nvPr/>
          </p:nvSpPr>
          <p:spPr>
            <a:xfrm>
              <a:off x="644984" y="-10603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1"/>
            <p:cNvSpPr/>
            <p:nvPr/>
          </p:nvSpPr>
          <p:spPr>
            <a:xfrm>
              <a:off x="822495" y="159614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1"/>
            <p:cNvSpPr/>
            <p:nvPr/>
          </p:nvSpPr>
          <p:spPr>
            <a:xfrm>
              <a:off x="1401408" y="199529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1"/>
            <p:cNvSpPr/>
            <p:nvPr/>
          </p:nvSpPr>
          <p:spPr>
            <a:xfrm>
              <a:off x="2008129" y="171313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1"/>
            <p:cNvSpPr/>
            <p:nvPr/>
          </p:nvSpPr>
          <p:spPr>
            <a:xfrm flipH="1" rot="10800000">
              <a:off x="-72150" y="247805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1"/>
            <p:cNvSpPr/>
            <p:nvPr/>
          </p:nvSpPr>
          <p:spPr>
            <a:xfrm flipH="1" rot="10800000">
              <a:off x="876630" y="37414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1"/>
            <p:cNvSpPr/>
            <p:nvPr/>
          </p:nvSpPr>
          <p:spPr>
            <a:xfrm flipH="1" rot="10800000">
              <a:off x="324034" y="41605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1"/>
            <p:cNvSpPr/>
            <p:nvPr/>
          </p:nvSpPr>
          <p:spPr>
            <a:xfrm>
              <a:off x="2455608" y="27831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1"/>
            <p:cNvSpPr/>
            <p:nvPr/>
          </p:nvSpPr>
          <p:spPr>
            <a:xfrm>
              <a:off x="2846848" y="326636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1"/>
            <p:cNvSpPr/>
            <p:nvPr/>
          </p:nvSpPr>
          <p:spPr>
            <a:xfrm flipH="1" rot="10800000">
              <a:off x="1900437" y="385325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1"/>
            <p:cNvSpPr/>
            <p:nvPr/>
          </p:nvSpPr>
          <p:spPr>
            <a:xfrm flipH="1" rot="10800000">
              <a:off x="2417668" y="438031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1"/>
            <p:cNvSpPr/>
            <p:nvPr/>
          </p:nvSpPr>
          <p:spPr>
            <a:xfrm>
              <a:off x="347208" y="292545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1"/>
            <p:cNvSpPr/>
            <p:nvPr/>
          </p:nvSpPr>
          <p:spPr>
            <a:xfrm>
              <a:off x="2523872" y="2239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1"/>
            <p:cNvSpPr/>
            <p:nvPr/>
          </p:nvSpPr>
          <p:spPr>
            <a:xfrm>
              <a:off x="-311973" y="13865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1"/>
            <p:cNvSpPr/>
            <p:nvPr/>
          </p:nvSpPr>
          <p:spPr>
            <a:xfrm>
              <a:off x="96929" y="8031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96" name="Google Shape;996;p61"/>
          <p:cNvCxnSpPr/>
          <p:nvPr/>
        </p:nvCxnSpPr>
        <p:spPr>
          <a:xfrm>
            <a:off x="4394150" y="1562388"/>
            <a:ext cx="3735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Agenda</a:t>
            </a:r>
            <a:endParaRPr/>
          </a:p>
        </p:txBody>
      </p:sp>
      <p:sp>
        <p:nvSpPr>
          <p:cNvPr id="393" name="Google Shape;393;p35"/>
          <p:cNvSpPr txBox="1"/>
          <p:nvPr>
            <p:ph idx="3" type="subTitle"/>
          </p:nvPr>
        </p:nvSpPr>
        <p:spPr>
          <a:xfrm>
            <a:off x="720000" y="3911675"/>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exploration and visualization</a:t>
            </a:r>
            <a:endParaRPr sz="1600">
              <a:solidFill>
                <a:srgbClr val="666666"/>
              </a:solidFill>
            </a:endParaRPr>
          </a:p>
        </p:txBody>
      </p:sp>
      <p:sp>
        <p:nvSpPr>
          <p:cNvPr id="394" name="Google Shape;394;p35"/>
          <p:cNvSpPr txBox="1"/>
          <p:nvPr>
            <p:ph idx="1" type="subTitle"/>
          </p:nvPr>
        </p:nvSpPr>
        <p:spPr>
          <a:xfrm>
            <a:off x="720000" y="2178493"/>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a:t>
            </a:r>
            <a:r>
              <a:rPr lang="en"/>
              <a:t>statement, </a:t>
            </a:r>
            <a:r>
              <a:rPr lang="en"/>
              <a:t>overview, and objectives</a:t>
            </a:r>
            <a:endParaRPr/>
          </a:p>
        </p:txBody>
      </p:sp>
      <p:sp>
        <p:nvSpPr>
          <p:cNvPr id="395" name="Google Shape;395;p35"/>
          <p:cNvSpPr txBox="1"/>
          <p:nvPr>
            <p:ph idx="2" type="subTitle"/>
          </p:nvPr>
        </p:nvSpPr>
        <p:spPr>
          <a:xfrm>
            <a:off x="3419271" y="2178493"/>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science process and procedure</a:t>
            </a:r>
            <a:endParaRPr/>
          </a:p>
        </p:txBody>
      </p:sp>
      <p:sp>
        <p:nvSpPr>
          <p:cNvPr id="396" name="Google Shape;396;p35"/>
          <p:cNvSpPr txBox="1"/>
          <p:nvPr>
            <p:ph idx="4" type="subTitle"/>
          </p:nvPr>
        </p:nvSpPr>
        <p:spPr>
          <a:xfrm>
            <a:off x="3314700" y="3911675"/>
            <a:ext cx="2517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selection, training, and hyperparameter tuning</a:t>
            </a:r>
            <a:endParaRPr/>
          </a:p>
        </p:txBody>
      </p:sp>
      <p:sp>
        <p:nvSpPr>
          <p:cNvPr id="397" name="Google Shape;397;p35"/>
          <p:cNvSpPr txBox="1"/>
          <p:nvPr>
            <p:ph idx="5" type="subTitle"/>
          </p:nvPr>
        </p:nvSpPr>
        <p:spPr>
          <a:xfrm>
            <a:off x="6118549" y="2178493"/>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collection, cleaning and preprocessing</a:t>
            </a:r>
            <a:endParaRPr/>
          </a:p>
        </p:txBody>
      </p:sp>
      <p:sp>
        <p:nvSpPr>
          <p:cNvPr id="398" name="Google Shape;398;p35"/>
          <p:cNvSpPr txBox="1"/>
          <p:nvPr>
            <p:ph idx="6" type="subTitle"/>
          </p:nvPr>
        </p:nvSpPr>
        <p:spPr>
          <a:xfrm>
            <a:off x="5944975" y="3911675"/>
            <a:ext cx="271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performance evaluation and recommendation</a:t>
            </a:r>
            <a:endParaRPr/>
          </a:p>
        </p:txBody>
      </p:sp>
      <p:sp>
        <p:nvSpPr>
          <p:cNvPr id="399" name="Google Shape;399;p35"/>
          <p:cNvSpPr txBox="1"/>
          <p:nvPr>
            <p:ph idx="7" type="title"/>
          </p:nvPr>
        </p:nvSpPr>
        <p:spPr>
          <a:xfrm>
            <a:off x="1505400" y="1206926"/>
            <a:ext cx="7347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00" name="Google Shape;400;p35"/>
          <p:cNvSpPr txBox="1"/>
          <p:nvPr>
            <p:ph idx="8" type="title"/>
          </p:nvPr>
        </p:nvSpPr>
        <p:spPr>
          <a:xfrm>
            <a:off x="1505400" y="2939527"/>
            <a:ext cx="7347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01" name="Google Shape;401;p35"/>
          <p:cNvSpPr txBox="1"/>
          <p:nvPr>
            <p:ph idx="9" type="title"/>
          </p:nvPr>
        </p:nvSpPr>
        <p:spPr>
          <a:xfrm>
            <a:off x="4204671" y="1206926"/>
            <a:ext cx="7347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02" name="Google Shape;402;p35"/>
          <p:cNvSpPr txBox="1"/>
          <p:nvPr>
            <p:ph idx="13" type="title"/>
          </p:nvPr>
        </p:nvSpPr>
        <p:spPr>
          <a:xfrm>
            <a:off x="4204671" y="2939527"/>
            <a:ext cx="7347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403" name="Google Shape;403;p35"/>
          <p:cNvSpPr txBox="1"/>
          <p:nvPr>
            <p:ph idx="14" type="title"/>
          </p:nvPr>
        </p:nvSpPr>
        <p:spPr>
          <a:xfrm>
            <a:off x="6903950" y="1206926"/>
            <a:ext cx="7347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04" name="Google Shape;404;p35"/>
          <p:cNvSpPr txBox="1"/>
          <p:nvPr>
            <p:ph idx="15" type="title"/>
          </p:nvPr>
        </p:nvSpPr>
        <p:spPr>
          <a:xfrm>
            <a:off x="6903950" y="2939527"/>
            <a:ext cx="7347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405" name="Google Shape;405;p35"/>
          <p:cNvSpPr txBox="1"/>
          <p:nvPr>
            <p:ph idx="16" type="subTitle"/>
          </p:nvPr>
        </p:nvSpPr>
        <p:spPr>
          <a:xfrm>
            <a:off x="720000" y="1801112"/>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406" name="Google Shape;406;p35"/>
          <p:cNvSpPr txBox="1"/>
          <p:nvPr>
            <p:ph idx="17" type="subTitle"/>
          </p:nvPr>
        </p:nvSpPr>
        <p:spPr>
          <a:xfrm>
            <a:off x="3419271" y="1801112"/>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407" name="Google Shape;407;p35"/>
          <p:cNvSpPr txBox="1"/>
          <p:nvPr>
            <p:ph idx="18" type="subTitle"/>
          </p:nvPr>
        </p:nvSpPr>
        <p:spPr>
          <a:xfrm>
            <a:off x="5944975" y="1801100"/>
            <a:ext cx="26673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Preparation</a:t>
            </a:r>
            <a:endParaRPr/>
          </a:p>
        </p:txBody>
      </p:sp>
      <p:sp>
        <p:nvSpPr>
          <p:cNvPr id="408" name="Google Shape;408;p35"/>
          <p:cNvSpPr txBox="1"/>
          <p:nvPr>
            <p:ph idx="19" type="subTitle"/>
          </p:nvPr>
        </p:nvSpPr>
        <p:spPr>
          <a:xfrm>
            <a:off x="720000" y="3533775"/>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EDA</a:t>
            </a:r>
            <a:endParaRPr/>
          </a:p>
        </p:txBody>
      </p:sp>
      <p:sp>
        <p:nvSpPr>
          <p:cNvPr id="409" name="Google Shape;409;p35"/>
          <p:cNvSpPr txBox="1"/>
          <p:nvPr>
            <p:ph idx="20" type="subTitle"/>
          </p:nvPr>
        </p:nvSpPr>
        <p:spPr>
          <a:xfrm>
            <a:off x="3419271" y="3533775"/>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Modeling</a:t>
            </a:r>
            <a:endParaRPr/>
          </a:p>
        </p:txBody>
      </p:sp>
      <p:sp>
        <p:nvSpPr>
          <p:cNvPr id="410" name="Google Shape;410;p35"/>
          <p:cNvSpPr txBox="1"/>
          <p:nvPr>
            <p:ph idx="21" type="subTitle"/>
          </p:nvPr>
        </p:nvSpPr>
        <p:spPr>
          <a:xfrm>
            <a:off x="5944975" y="3533775"/>
            <a:ext cx="26673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Evaluation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6"/>
          <p:cNvSpPr txBox="1"/>
          <p:nvPr>
            <p:ph type="title"/>
          </p:nvPr>
        </p:nvSpPr>
        <p:spPr>
          <a:xfrm>
            <a:off x="713225" y="2384250"/>
            <a:ext cx="43443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16" name="Google Shape;416;p36"/>
          <p:cNvSpPr txBox="1"/>
          <p:nvPr>
            <p:ph idx="2" type="title"/>
          </p:nvPr>
        </p:nvSpPr>
        <p:spPr>
          <a:xfrm>
            <a:off x="713225" y="1468350"/>
            <a:ext cx="12642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17" name="Google Shape;417;p36"/>
          <p:cNvSpPr txBox="1"/>
          <p:nvPr>
            <p:ph idx="1" type="subTitle"/>
          </p:nvPr>
        </p:nvSpPr>
        <p:spPr>
          <a:xfrm>
            <a:off x="713225" y="3300150"/>
            <a:ext cx="43443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Problem statement, overview, and objectives</a:t>
            </a:r>
            <a:endParaRPr/>
          </a:p>
        </p:txBody>
      </p:sp>
      <p:grpSp>
        <p:nvGrpSpPr>
          <p:cNvPr id="418" name="Google Shape;418;p36"/>
          <p:cNvGrpSpPr/>
          <p:nvPr/>
        </p:nvGrpSpPr>
        <p:grpSpPr>
          <a:xfrm>
            <a:off x="5104880" y="-153372"/>
            <a:ext cx="4218588" cy="6000577"/>
            <a:chOff x="5104880" y="-153372"/>
            <a:chExt cx="4218588" cy="6000577"/>
          </a:xfrm>
        </p:grpSpPr>
        <p:sp>
          <p:nvSpPr>
            <p:cNvPr id="419" name="Google Shape;419;p36"/>
            <p:cNvSpPr/>
            <p:nvPr/>
          </p:nvSpPr>
          <p:spPr>
            <a:xfrm>
              <a:off x="7074911" y="25473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6"/>
            <p:cNvSpPr/>
            <p:nvPr/>
          </p:nvSpPr>
          <p:spPr>
            <a:xfrm>
              <a:off x="7026089" y="-1533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6"/>
            <p:cNvSpPr/>
            <p:nvPr/>
          </p:nvSpPr>
          <p:spPr>
            <a:xfrm>
              <a:off x="6606684" y="3184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6"/>
            <p:cNvSpPr/>
            <p:nvPr/>
          </p:nvSpPr>
          <p:spPr>
            <a:xfrm>
              <a:off x="6138958" y="13708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6"/>
            <p:cNvSpPr/>
            <p:nvPr/>
          </p:nvSpPr>
          <p:spPr>
            <a:xfrm>
              <a:off x="5732458" y="8745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6"/>
            <p:cNvSpPr/>
            <p:nvPr/>
          </p:nvSpPr>
          <p:spPr>
            <a:xfrm>
              <a:off x="7480889" y="98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6"/>
            <p:cNvSpPr/>
            <p:nvPr/>
          </p:nvSpPr>
          <p:spPr>
            <a:xfrm>
              <a:off x="7074904" y="20750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6"/>
            <p:cNvSpPr/>
            <p:nvPr/>
          </p:nvSpPr>
          <p:spPr>
            <a:xfrm>
              <a:off x="7962441" y="14040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6"/>
            <p:cNvSpPr/>
            <p:nvPr/>
          </p:nvSpPr>
          <p:spPr>
            <a:xfrm flipH="1" rot="10800000">
              <a:off x="6036087" y="31249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6"/>
            <p:cNvSpPr/>
            <p:nvPr/>
          </p:nvSpPr>
          <p:spPr>
            <a:xfrm flipH="1" rot="10800000">
              <a:off x="6355205" y="41020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6"/>
            <p:cNvSpPr/>
            <p:nvPr/>
          </p:nvSpPr>
          <p:spPr>
            <a:xfrm flipH="1" rot="10800000">
              <a:off x="5732459" y="48790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6"/>
            <p:cNvSpPr/>
            <p:nvPr/>
          </p:nvSpPr>
          <p:spPr>
            <a:xfrm flipH="1" rot="10800000">
              <a:off x="6683197" y="35154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6"/>
            <p:cNvSpPr/>
            <p:nvPr/>
          </p:nvSpPr>
          <p:spPr>
            <a:xfrm flipH="1" rot="10800000">
              <a:off x="5104880"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6"/>
            <p:cNvSpPr/>
            <p:nvPr/>
          </p:nvSpPr>
          <p:spPr>
            <a:xfrm>
              <a:off x="8484758" y="243811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6"/>
            <p:cNvSpPr/>
            <p:nvPr/>
          </p:nvSpPr>
          <p:spPr>
            <a:xfrm>
              <a:off x="8038260" y="29212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6"/>
            <p:cNvSpPr/>
            <p:nvPr/>
          </p:nvSpPr>
          <p:spPr>
            <a:xfrm flipH="1" rot="10800000">
              <a:off x="7853362" y="396220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6"/>
            <p:cNvSpPr/>
            <p:nvPr/>
          </p:nvSpPr>
          <p:spPr>
            <a:xfrm flipH="1" rot="10800000">
              <a:off x="8261505"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6" name="Google Shape;436;p36"/>
          <p:cNvCxnSpPr/>
          <p:nvPr/>
        </p:nvCxnSpPr>
        <p:spPr>
          <a:xfrm>
            <a:off x="841250" y="1385850"/>
            <a:ext cx="3735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442" name="Google Shape;442;p37"/>
          <p:cNvSpPr txBox="1"/>
          <p:nvPr>
            <p:ph idx="1" type="subTitle"/>
          </p:nvPr>
        </p:nvSpPr>
        <p:spPr>
          <a:xfrm>
            <a:off x="881225" y="2768750"/>
            <a:ext cx="2288100" cy="141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Disney+ was launched in Nov-2019, and has quickly become a major player in the streaming industry</a:t>
            </a:r>
            <a:endParaRPr/>
          </a:p>
        </p:txBody>
      </p:sp>
      <p:sp>
        <p:nvSpPr>
          <p:cNvPr id="443" name="Google Shape;443;p37"/>
          <p:cNvSpPr txBox="1"/>
          <p:nvPr>
            <p:ph idx="2" type="subTitle"/>
          </p:nvPr>
        </p:nvSpPr>
        <p:spPr>
          <a:xfrm>
            <a:off x="3427950" y="2768751"/>
            <a:ext cx="2288100" cy="89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Formidable challenge to effectively compete with Netflix’s </a:t>
            </a:r>
            <a:r>
              <a:rPr lang="en"/>
              <a:t>market</a:t>
            </a:r>
            <a:r>
              <a:rPr lang="en"/>
              <a:t> dominance</a:t>
            </a:r>
            <a:endParaRPr/>
          </a:p>
        </p:txBody>
      </p:sp>
      <p:sp>
        <p:nvSpPr>
          <p:cNvPr id="444" name="Google Shape;444;p37"/>
          <p:cNvSpPr txBox="1"/>
          <p:nvPr>
            <p:ph idx="3" type="subTitle"/>
          </p:nvPr>
        </p:nvSpPr>
        <p:spPr>
          <a:xfrm>
            <a:off x="5974700" y="2768749"/>
            <a:ext cx="2288100" cy="16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Gain understanding of public perception, user preferences, and emerging trends through Reddit</a:t>
            </a:r>
            <a:endParaRPr/>
          </a:p>
        </p:txBody>
      </p:sp>
      <p:sp>
        <p:nvSpPr>
          <p:cNvPr id="445" name="Google Shape;445;p37"/>
          <p:cNvSpPr txBox="1"/>
          <p:nvPr>
            <p:ph idx="4" type="subTitle"/>
          </p:nvPr>
        </p:nvSpPr>
        <p:spPr>
          <a:xfrm>
            <a:off x="881200" y="2250275"/>
            <a:ext cx="2288100" cy="66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446" name="Google Shape;446;p37"/>
          <p:cNvSpPr txBox="1"/>
          <p:nvPr>
            <p:ph idx="5" type="subTitle"/>
          </p:nvPr>
        </p:nvSpPr>
        <p:spPr>
          <a:xfrm>
            <a:off x="3427954" y="2250275"/>
            <a:ext cx="2288100" cy="66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447" name="Google Shape;447;p37"/>
          <p:cNvSpPr txBox="1"/>
          <p:nvPr>
            <p:ph idx="6" type="subTitle"/>
          </p:nvPr>
        </p:nvSpPr>
        <p:spPr>
          <a:xfrm>
            <a:off x="5974700" y="2250275"/>
            <a:ext cx="2288100" cy="66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Objective</a:t>
            </a:r>
            <a:r>
              <a:rPr lang="en"/>
              <a:t> </a:t>
            </a:r>
            <a:endParaRPr/>
          </a:p>
        </p:txBody>
      </p:sp>
      <p:sp>
        <p:nvSpPr>
          <p:cNvPr id="448" name="Google Shape;448;p37"/>
          <p:cNvSpPr/>
          <p:nvPr/>
        </p:nvSpPr>
        <p:spPr>
          <a:xfrm>
            <a:off x="1829199" y="1788598"/>
            <a:ext cx="392155" cy="392133"/>
          </a:xfrm>
          <a:custGeom>
            <a:rect b="b" l="l" r="r" t="t"/>
            <a:pathLst>
              <a:path extrusionOk="0" h="17351" w="17352">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37"/>
          <p:cNvGrpSpPr/>
          <p:nvPr/>
        </p:nvGrpSpPr>
        <p:grpSpPr>
          <a:xfrm>
            <a:off x="4470901" y="1788598"/>
            <a:ext cx="392155" cy="392133"/>
            <a:chOff x="3944375" y="1333902"/>
            <a:chExt cx="392155" cy="392133"/>
          </a:xfrm>
        </p:grpSpPr>
        <p:sp>
          <p:nvSpPr>
            <p:cNvPr id="450" name="Google Shape;450;p37"/>
            <p:cNvSpPr/>
            <p:nvPr/>
          </p:nvSpPr>
          <p:spPr>
            <a:xfrm>
              <a:off x="3944375" y="1333902"/>
              <a:ext cx="276036" cy="392133"/>
            </a:xfrm>
            <a:custGeom>
              <a:rect b="b" l="l" r="r" t="t"/>
              <a:pathLst>
                <a:path extrusionOk="0" h="17351" w="12214">
                  <a:moveTo>
                    <a:pt x="8337" y="1018"/>
                  </a:moveTo>
                  <a:lnTo>
                    <a:pt x="8337" y="2036"/>
                  </a:lnTo>
                  <a:lnTo>
                    <a:pt x="7319" y="2036"/>
                  </a:lnTo>
                  <a:lnTo>
                    <a:pt x="7319" y="1018"/>
                  </a:lnTo>
                  <a:close/>
                  <a:moveTo>
                    <a:pt x="6301" y="5429"/>
                  </a:moveTo>
                  <a:lnTo>
                    <a:pt x="6495" y="5477"/>
                  </a:lnTo>
                  <a:lnTo>
                    <a:pt x="6640" y="5574"/>
                  </a:lnTo>
                  <a:lnTo>
                    <a:pt x="6737" y="5719"/>
                  </a:lnTo>
                  <a:lnTo>
                    <a:pt x="6786" y="5913"/>
                  </a:lnTo>
                  <a:lnTo>
                    <a:pt x="6737" y="6155"/>
                  </a:lnTo>
                  <a:lnTo>
                    <a:pt x="6640" y="6301"/>
                  </a:lnTo>
                  <a:lnTo>
                    <a:pt x="6495" y="6398"/>
                  </a:lnTo>
                  <a:lnTo>
                    <a:pt x="6301" y="6446"/>
                  </a:lnTo>
                  <a:lnTo>
                    <a:pt x="6107" y="6398"/>
                  </a:lnTo>
                  <a:lnTo>
                    <a:pt x="5913" y="6301"/>
                  </a:lnTo>
                  <a:lnTo>
                    <a:pt x="5816" y="6155"/>
                  </a:lnTo>
                  <a:lnTo>
                    <a:pt x="5768" y="5913"/>
                  </a:lnTo>
                  <a:lnTo>
                    <a:pt x="5816" y="5719"/>
                  </a:lnTo>
                  <a:lnTo>
                    <a:pt x="5913" y="5574"/>
                  </a:lnTo>
                  <a:lnTo>
                    <a:pt x="6107" y="5477"/>
                  </a:lnTo>
                  <a:lnTo>
                    <a:pt x="6301" y="5429"/>
                  </a:lnTo>
                  <a:close/>
                  <a:moveTo>
                    <a:pt x="8821" y="3054"/>
                  </a:moveTo>
                  <a:lnTo>
                    <a:pt x="8821" y="9257"/>
                  </a:lnTo>
                  <a:lnTo>
                    <a:pt x="6786" y="9257"/>
                  </a:lnTo>
                  <a:lnTo>
                    <a:pt x="6786" y="7367"/>
                  </a:lnTo>
                  <a:lnTo>
                    <a:pt x="6979" y="7270"/>
                  </a:lnTo>
                  <a:lnTo>
                    <a:pt x="7173" y="7173"/>
                  </a:lnTo>
                  <a:lnTo>
                    <a:pt x="7367" y="6979"/>
                  </a:lnTo>
                  <a:lnTo>
                    <a:pt x="7513" y="6834"/>
                  </a:lnTo>
                  <a:lnTo>
                    <a:pt x="7658" y="6640"/>
                  </a:lnTo>
                  <a:lnTo>
                    <a:pt x="7706" y="6398"/>
                  </a:lnTo>
                  <a:lnTo>
                    <a:pt x="7803" y="6204"/>
                  </a:lnTo>
                  <a:lnTo>
                    <a:pt x="7803" y="5913"/>
                  </a:lnTo>
                  <a:lnTo>
                    <a:pt x="7803" y="5671"/>
                  </a:lnTo>
                  <a:lnTo>
                    <a:pt x="7706" y="5477"/>
                  </a:lnTo>
                  <a:lnTo>
                    <a:pt x="7658" y="5235"/>
                  </a:lnTo>
                  <a:lnTo>
                    <a:pt x="7513" y="5041"/>
                  </a:lnTo>
                  <a:lnTo>
                    <a:pt x="7367" y="4895"/>
                  </a:lnTo>
                  <a:lnTo>
                    <a:pt x="7173" y="4702"/>
                  </a:lnTo>
                  <a:lnTo>
                    <a:pt x="6979" y="4605"/>
                  </a:lnTo>
                  <a:lnTo>
                    <a:pt x="6786" y="4508"/>
                  </a:lnTo>
                  <a:lnTo>
                    <a:pt x="6786" y="3054"/>
                  </a:lnTo>
                  <a:close/>
                  <a:moveTo>
                    <a:pt x="4847" y="5429"/>
                  </a:moveTo>
                  <a:lnTo>
                    <a:pt x="4799" y="5671"/>
                  </a:lnTo>
                  <a:lnTo>
                    <a:pt x="4750" y="5913"/>
                  </a:lnTo>
                  <a:lnTo>
                    <a:pt x="4799" y="6204"/>
                  </a:lnTo>
                  <a:lnTo>
                    <a:pt x="4847" y="6446"/>
                  </a:lnTo>
                  <a:lnTo>
                    <a:pt x="4314" y="6592"/>
                  </a:lnTo>
                  <a:lnTo>
                    <a:pt x="3829" y="6786"/>
                  </a:lnTo>
                  <a:lnTo>
                    <a:pt x="3393" y="7028"/>
                  </a:lnTo>
                  <a:lnTo>
                    <a:pt x="3005" y="7367"/>
                  </a:lnTo>
                  <a:lnTo>
                    <a:pt x="2763" y="7609"/>
                  </a:lnTo>
                  <a:lnTo>
                    <a:pt x="2569" y="7852"/>
                  </a:lnTo>
                  <a:lnTo>
                    <a:pt x="2424" y="8143"/>
                  </a:lnTo>
                  <a:lnTo>
                    <a:pt x="2278" y="8433"/>
                  </a:lnTo>
                  <a:lnTo>
                    <a:pt x="2181" y="8724"/>
                  </a:lnTo>
                  <a:lnTo>
                    <a:pt x="2133" y="9015"/>
                  </a:lnTo>
                  <a:lnTo>
                    <a:pt x="2085" y="9306"/>
                  </a:lnTo>
                  <a:lnTo>
                    <a:pt x="2036" y="9645"/>
                  </a:lnTo>
                  <a:lnTo>
                    <a:pt x="2036" y="14298"/>
                  </a:lnTo>
                  <a:lnTo>
                    <a:pt x="1018" y="14298"/>
                  </a:lnTo>
                  <a:lnTo>
                    <a:pt x="1018" y="9645"/>
                  </a:lnTo>
                  <a:lnTo>
                    <a:pt x="1067" y="9209"/>
                  </a:lnTo>
                  <a:lnTo>
                    <a:pt x="1115" y="8821"/>
                  </a:lnTo>
                  <a:lnTo>
                    <a:pt x="1212" y="8433"/>
                  </a:lnTo>
                  <a:lnTo>
                    <a:pt x="1358" y="8046"/>
                  </a:lnTo>
                  <a:lnTo>
                    <a:pt x="1503" y="7658"/>
                  </a:lnTo>
                  <a:lnTo>
                    <a:pt x="1745" y="7319"/>
                  </a:lnTo>
                  <a:lnTo>
                    <a:pt x="1988" y="6979"/>
                  </a:lnTo>
                  <a:lnTo>
                    <a:pt x="2278" y="6640"/>
                  </a:lnTo>
                  <a:lnTo>
                    <a:pt x="2521" y="6398"/>
                  </a:lnTo>
                  <a:lnTo>
                    <a:pt x="2811" y="6204"/>
                  </a:lnTo>
                  <a:lnTo>
                    <a:pt x="3151" y="6010"/>
                  </a:lnTo>
                  <a:lnTo>
                    <a:pt x="3442" y="5816"/>
                  </a:lnTo>
                  <a:lnTo>
                    <a:pt x="3781" y="5671"/>
                  </a:lnTo>
                  <a:lnTo>
                    <a:pt x="4120" y="5574"/>
                  </a:lnTo>
                  <a:lnTo>
                    <a:pt x="4459" y="5477"/>
                  </a:lnTo>
                  <a:lnTo>
                    <a:pt x="4847" y="5429"/>
                  </a:lnTo>
                  <a:close/>
                  <a:moveTo>
                    <a:pt x="9984" y="13280"/>
                  </a:moveTo>
                  <a:lnTo>
                    <a:pt x="9984" y="14298"/>
                  </a:lnTo>
                  <a:lnTo>
                    <a:pt x="5622" y="14298"/>
                  </a:lnTo>
                  <a:lnTo>
                    <a:pt x="5622" y="13280"/>
                  </a:lnTo>
                  <a:close/>
                  <a:moveTo>
                    <a:pt x="10517" y="15315"/>
                  </a:moveTo>
                  <a:lnTo>
                    <a:pt x="10760" y="15364"/>
                  </a:lnTo>
                  <a:lnTo>
                    <a:pt x="11002" y="15509"/>
                  </a:lnTo>
                  <a:lnTo>
                    <a:pt x="11147" y="15752"/>
                  </a:lnTo>
                  <a:lnTo>
                    <a:pt x="11196" y="15994"/>
                  </a:lnTo>
                  <a:lnTo>
                    <a:pt x="11196" y="16333"/>
                  </a:lnTo>
                  <a:lnTo>
                    <a:pt x="1018" y="16333"/>
                  </a:lnTo>
                  <a:lnTo>
                    <a:pt x="1018" y="15315"/>
                  </a:lnTo>
                  <a:close/>
                  <a:moveTo>
                    <a:pt x="6786" y="0"/>
                  </a:moveTo>
                  <a:lnTo>
                    <a:pt x="6592" y="49"/>
                  </a:lnTo>
                  <a:lnTo>
                    <a:pt x="6446" y="146"/>
                  </a:lnTo>
                  <a:lnTo>
                    <a:pt x="6301" y="340"/>
                  </a:lnTo>
                  <a:lnTo>
                    <a:pt x="6301" y="534"/>
                  </a:lnTo>
                  <a:lnTo>
                    <a:pt x="6301" y="2036"/>
                  </a:lnTo>
                  <a:lnTo>
                    <a:pt x="6107" y="2084"/>
                  </a:lnTo>
                  <a:lnTo>
                    <a:pt x="5913" y="2181"/>
                  </a:lnTo>
                  <a:lnTo>
                    <a:pt x="5816" y="2375"/>
                  </a:lnTo>
                  <a:lnTo>
                    <a:pt x="5768" y="2569"/>
                  </a:lnTo>
                  <a:lnTo>
                    <a:pt x="5768" y="4411"/>
                  </a:lnTo>
                  <a:lnTo>
                    <a:pt x="5235" y="4411"/>
                  </a:lnTo>
                  <a:lnTo>
                    <a:pt x="4702" y="4459"/>
                  </a:lnTo>
                  <a:lnTo>
                    <a:pt x="4217" y="4508"/>
                  </a:lnTo>
                  <a:lnTo>
                    <a:pt x="3732" y="4653"/>
                  </a:lnTo>
                  <a:lnTo>
                    <a:pt x="3248" y="4798"/>
                  </a:lnTo>
                  <a:lnTo>
                    <a:pt x="2763" y="5041"/>
                  </a:lnTo>
                  <a:lnTo>
                    <a:pt x="2327" y="5283"/>
                  </a:lnTo>
                  <a:lnTo>
                    <a:pt x="1939" y="5574"/>
                  </a:lnTo>
                  <a:lnTo>
                    <a:pt x="1551" y="5962"/>
                  </a:lnTo>
                  <a:lnTo>
                    <a:pt x="1212" y="6349"/>
                  </a:lnTo>
                  <a:lnTo>
                    <a:pt x="873" y="6737"/>
                  </a:lnTo>
                  <a:lnTo>
                    <a:pt x="631" y="7173"/>
                  </a:lnTo>
                  <a:lnTo>
                    <a:pt x="388" y="7658"/>
                  </a:lnTo>
                  <a:lnTo>
                    <a:pt x="243" y="8094"/>
                  </a:lnTo>
                  <a:lnTo>
                    <a:pt x="97" y="8627"/>
                  </a:lnTo>
                  <a:lnTo>
                    <a:pt x="49" y="9112"/>
                  </a:lnTo>
                  <a:lnTo>
                    <a:pt x="1" y="9645"/>
                  </a:lnTo>
                  <a:lnTo>
                    <a:pt x="1" y="14831"/>
                  </a:lnTo>
                  <a:lnTo>
                    <a:pt x="1" y="16866"/>
                  </a:lnTo>
                  <a:lnTo>
                    <a:pt x="49" y="17060"/>
                  </a:lnTo>
                  <a:lnTo>
                    <a:pt x="146" y="17205"/>
                  </a:lnTo>
                  <a:lnTo>
                    <a:pt x="340" y="17302"/>
                  </a:lnTo>
                  <a:lnTo>
                    <a:pt x="534" y="17351"/>
                  </a:lnTo>
                  <a:lnTo>
                    <a:pt x="11681" y="17351"/>
                  </a:lnTo>
                  <a:lnTo>
                    <a:pt x="11874" y="17302"/>
                  </a:lnTo>
                  <a:lnTo>
                    <a:pt x="12068" y="17205"/>
                  </a:lnTo>
                  <a:lnTo>
                    <a:pt x="12165" y="17060"/>
                  </a:lnTo>
                  <a:lnTo>
                    <a:pt x="12214" y="16866"/>
                  </a:lnTo>
                  <a:lnTo>
                    <a:pt x="12214" y="15994"/>
                  </a:lnTo>
                  <a:lnTo>
                    <a:pt x="12165" y="15703"/>
                  </a:lnTo>
                  <a:lnTo>
                    <a:pt x="12117" y="15461"/>
                  </a:lnTo>
                  <a:lnTo>
                    <a:pt x="12020" y="15218"/>
                  </a:lnTo>
                  <a:lnTo>
                    <a:pt x="11874" y="14976"/>
                  </a:lnTo>
                  <a:lnTo>
                    <a:pt x="11681" y="14782"/>
                  </a:lnTo>
                  <a:lnTo>
                    <a:pt x="11487" y="14637"/>
                  </a:lnTo>
                  <a:lnTo>
                    <a:pt x="11293" y="14491"/>
                  </a:lnTo>
                  <a:lnTo>
                    <a:pt x="11002" y="14395"/>
                  </a:lnTo>
                  <a:lnTo>
                    <a:pt x="11002" y="12795"/>
                  </a:lnTo>
                  <a:lnTo>
                    <a:pt x="11002" y="12601"/>
                  </a:lnTo>
                  <a:lnTo>
                    <a:pt x="10857" y="12407"/>
                  </a:lnTo>
                  <a:lnTo>
                    <a:pt x="10711" y="12311"/>
                  </a:lnTo>
                  <a:lnTo>
                    <a:pt x="10517" y="12262"/>
                  </a:lnTo>
                  <a:lnTo>
                    <a:pt x="5089" y="12262"/>
                  </a:lnTo>
                  <a:lnTo>
                    <a:pt x="4895" y="12311"/>
                  </a:lnTo>
                  <a:lnTo>
                    <a:pt x="4750" y="12407"/>
                  </a:lnTo>
                  <a:lnTo>
                    <a:pt x="4605" y="12601"/>
                  </a:lnTo>
                  <a:lnTo>
                    <a:pt x="4605" y="12795"/>
                  </a:lnTo>
                  <a:lnTo>
                    <a:pt x="4605" y="14298"/>
                  </a:lnTo>
                  <a:lnTo>
                    <a:pt x="3054" y="14298"/>
                  </a:lnTo>
                  <a:lnTo>
                    <a:pt x="3054" y="9645"/>
                  </a:lnTo>
                  <a:lnTo>
                    <a:pt x="3102" y="9209"/>
                  </a:lnTo>
                  <a:lnTo>
                    <a:pt x="3248" y="8821"/>
                  </a:lnTo>
                  <a:lnTo>
                    <a:pt x="3442" y="8433"/>
                  </a:lnTo>
                  <a:lnTo>
                    <a:pt x="3684" y="8094"/>
                  </a:lnTo>
                  <a:lnTo>
                    <a:pt x="4023" y="7803"/>
                  </a:lnTo>
                  <a:lnTo>
                    <a:pt x="4411" y="7609"/>
                  </a:lnTo>
                  <a:lnTo>
                    <a:pt x="4799" y="7513"/>
                  </a:lnTo>
                  <a:lnTo>
                    <a:pt x="5235" y="7464"/>
                  </a:lnTo>
                  <a:lnTo>
                    <a:pt x="5768" y="7464"/>
                  </a:lnTo>
                  <a:lnTo>
                    <a:pt x="5768" y="9742"/>
                  </a:lnTo>
                  <a:lnTo>
                    <a:pt x="5816" y="9984"/>
                  </a:lnTo>
                  <a:lnTo>
                    <a:pt x="5913" y="10130"/>
                  </a:lnTo>
                  <a:lnTo>
                    <a:pt x="6107" y="10227"/>
                  </a:lnTo>
                  <a:lnTo>
                    <a:pt x="6301" y="10275"/>
                  </a:lnTo>
                  <a:lnTo>
                    <a:pt x="7319" y="10275"/>
                  </a:lnTo>
                  <a:lnTo>
                    <a:pt x="7319" y="10760"/>
                  </a:lnTo>
                  <a:lnTo>
                    <a:pt x="7319" y="10954"/>
                  </a:lnTo>
                  <a:lnTo>
                    <a:pt x="7464" y="11099"/>
                  </a:lnTo>
                  <a:lnTo>
                    <a:pt x="7610" y="11196"/>
                  </a:lnTo>
                  <a:lnTo>
                    <a:pt x="7803" y="11244"/>
                  </a:lnTo>
                  <a:lnTo>
                    <a:pt x="7997" y="11196"/>
                  </a:lnTo>
                  <a:lnTo>
                    <a:pt x="8143" y="11099"/>
                  </a:lnTo>
                  <a:lnTo>
                    <a:pt x="8288" y="10954"/>
                  </a:lnTo>
                  <a:lnTo>
                    <a:pt x="8337" y="10760"/>
                  </a:lnTo>
                  <a:lnTo>
                    <a:pt x="8337" y="10275"/>
                  </a:lnTo>
                  <a:lnTo>
                    <a:pt x="9306" y="10275"/>
                  </a:lnTo>
                  <a:lnTo>
                    <a:pt x="9548" y="10227"/>
                  </a:lnTo>
                  <a:lnTo>
                    <a:pt x="9694" y="10130"/>
                  </a:lnTo>
                  <a:lnTo>
                    <a:pt x="9790" y="9984"/>
                  </a:lnTo>
                  <a:lnTo>
                    <a:pt x="9839" y="9742"/>
                  </a:lnTo>
                  <a:lnTo>
                    <a:pt x="9839" y="2569"/>
                  </a:lnTo>
                  <a:lnTo>
                    <a:pt x="9790" y="2375"/>
                  </a:lnTo>
                  <a:lnTo>
                    <a:pt x="9694" y="2181"/>
                  </a:lnTo>
                  <a:lnTo>
                    <a:pt x="9548" y="2084"/>
                  </a:lnTo>
                  <a:lnTo>
                    <a:pt x="9306" y="2036"/>
                  </a:lnTo>
                  <a:lnTo>
                    <a:pt x="9306" y="534"/>
                  </a:lnTo>
                  <a:lnTo>
                    <a:pt x="9306" y="340"/>
                  </a:lnTo>
                  <a:lnTo>
                    <a:pt x="9160" y="146"/>
                  </a:lnTo>
                  <a:lnTo>
                    <a:pt x="9015" y="49"/>
                  </a:lnTo>
                  <a:lnTo>
                    <a:pt x="8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7"/>
            <p:cNvSpPr/>
            <p:nvPr/>
          </p:nvSpPr>
          <p:spPr>
            <a:xfrm>
              <a:off x="4193021" y="1451106"/>
              <a:ext cx="143510" cy="171986"/>
            </a:xfrm>
            <a:custGeom>
              <a:rect b="b" l="l" r="r" t="t"/>
              <a:pathLst>
                <a:path extrusionOk="0" h="7610" w="6350">
                  <a:moveTo>
                    <a:pt x="2520" y="1018"/>
                  </a:moveTo>
                  <a:lnTo>
                    <a:pt x="2956" y="1793"/>
                  </a:lnTo>
                  <a:lnTo>
                    <a:pt x="2520" y="2617"/>
                  </a:lnTo>
                  <a:lnTo>
                    <a:pt x="1551" y="2617"/>
                  </a:lnTo>
                  <a:lnTo>
                    <a:pt x="1115" y="1793"/>
                  </a:lnTo>
                  <a:lnTo>
                    <a:pt x="1551" y="1018"/>
                  </a:lnTo>
                  <a:close/>
                  <a:moveTo>
                    <a:pt x="2520" y="3635"/>
                  </a:moveTo>
                  <a:lnTo>
                    <a:pt x="2956" y="4459"/>
                  </a:lnTo>
                  <a:lnTo>
                    <a:pt x="2520" y="5234"/>
                  </a:lnTo>
                  <a:lnTo>
                    <a:pt x="1551" y="5234"/>
                  </a:lnTo>
                  <a:lnTo>
                    <a:pt x="1115" y="4459"/>
                  </a:lnTo>
                  <a:lnTo>
                    <a:pt x="1551" y="3635"/>
                  </a:lnTo>
                  <a:close/>
                  <a:moveTo>
                    <a:pt x="4798" y="4944"/>
                  </a:moveTo>
                  <a:lnTo>
                    <a:pt x="5283" y="5768"/>
                  </a:lnTo>
                  <a:lnTo>
                    <a:pt x="4798" y="6591"/>
                  </a:lnTo>
                  <a:lnTo>
                    <a:pt x="3877" y="6591"/>
                  </a:lnTo>
                  <a:lnTo>
                    <a:pt x="3393" y="5768"/>
                  </a:lnTo>
                  <a:lnTo>
                    <a:pt x="3877" y="4944"/>
                  </a:lnTo>
                  <a:close/>
                  <a:moveTo>
                    <a:pt x="1163" y="0"/>
                  </a:moveTo>
                  <a:lnTo>
                    <a:pt x="1018" y="49"/>
                  </a:lnTo>
                  <a:lnTo>
                    <a:pt x="921" y="146"/>
                  </a:lnTo>
                  <a:lnTo>
                    <a:pt x="824" y="243"/>
                  </a:lnTo>
                  <a:lnTo>
                    <a:pt x="97" y="1551"/>
                  </a:lnTo>
                  <a:lnTo>
                    <a:pt x="49" y="1696"/>
                  </a:lnTo>
                  <a:lnTo>
                    <a:pt x="0" y="1793"/>
                  </a:lnTo>
                  <a:lnTo>
                    <a:pt x="49" y="1939"/>
                  </a:lnTo>
                  <a:lnTo>
                    <a:pt x="97" y="2084"/>
                  </a:lnTo>
                  <a:lnTo>
                    <a:pt x="679" y="3150"/>
                  </a:lnTo>
                  <a:lnTo>
                    <a:pt x="97" y="4217"/>
                  </a:lnTo>
                  <a:lnTo>
                    <a:pt x="49" y="4314"/>
                  </a:lnTo>
                  <a:lnTo>
                    <a:pt x="0" y="4459"/>
                  </a:lnTo>
                  <a:lnTo>
                    <a:pt x="49" y="4556"/>
                  </a:lnTo>
                  <a:lnTo>
                    <a:pt x="97" y="4701"/>
                  </a:lnTo>
                  <a:lnTo>
                    <a:pt x="824" y="6010"/>
                  </a:lnTo>
                  <a:lnTo>
                    <a:pt x="921" y="6107"/>
                  </a:lnTo>
                  <a:lnTo>
                    <a:pt x="1018" y="6204"/>
                  </a:lnTo>
                  <a:lnTo>
                    <a:pt x="1163" y="6252"/>
                  </a:lnTo>
                  <a:lnTo>
                    <a:pt x="2520" y="6252"/>
                  </a:lnTo>
                  <a:lnTo>
                    <a:pt x="3102" y="7318"/>
                  </a:lnTo>
                  <a:lnTo>
                    <a:pt x="3199" y="7464"/>
                  </a:lnTo>
                  <a:lnTo>
                    <a:pt x="3296" y="7512"/>
                  </a:lnTo>
                  <a:lnTo>
                    <a:pt x="3441" y="7561"/>
                  </a:lnTo>
                  <a:lnTo>
                    <a:pt x="3587" y="7609"/>
                  </a:lnTo>
                  <a:lnTo>
                    <a:pt x="5089" y="7609"/>
                  </a:lnTo>
                  <a:lnTo>
                    <a:pt x="5234" y="7561"/>
                  </a:lnTo>
                  <a:lnTo>
                    <a:pt x="5331" y="7512"/>
                  </a:lnTo>
                  <a:lnTo>
                    <a:pt x="5428" y="7464"/>
                  </a:lnTo>
                  <a:lnTo>
                    <a:pt x="5525" y="7318"/>
                  </a:lnTo>
                  <a:lnTo>
                    <a:pt x="6301" y="6010"/>
                  </a:lnTo>
                  <a:lnTo>
                    <a:pt x="6349" y="5913"/>
                  </a:lnTo>
                  <a:lnTo>
                    <a:pt x="6349" y="5768"/>
                  </a:lnTo>
                  <a:lnTo>
                    <a:pt x="6349" y="5622"/>
                  </a:lnTo>
                  <a:lnTo>
                    <a:pt x="6301" y="5525"/>
                  </a:lnTo>
                  <a:lnTo>
                    <a:pt x="5525" y="4217"/>
                  </a:lnTo>
                  <a:lnTo>
                    <a:pt x="5428" y="4071"/>
                  </a:lnTo>
                  <a:lnTo>
                    <a:pt x="5331" y="4023"/>
                  </a:lnTo>
                  <a:lnTo>
                    <a:pt x="5234" y="3974"/>
                  </a:lnTo>
                  <a:lnTo>
                    <a:pt x="5089" y="3926"/>
                  </a:lnTo>
                  <a:lnTo>
                    <a:pt x="3877" y="3926"/>
                  </a:lnTo>
                  <a:lnTo>
                    <a:pt x="3393" y="3150"/>
                  </a:lnTo>
                  <a:lnTo>
                    <a:pt x="4023" y="2084"/>
                  </a:lnTo>
                  <a:lnTo>
                    <a:pt x="4071" y="1939"/>
                  </a:lnTo>
                  <a:lnTo>
                    <a:pt x="4071" y="1793"/>
                  </a:lnTo>
                  <a:lnTo>
                    <a:pt x="4071" y="1696"/>
                  </a:lnTo>
                  <a:lnTo>
                    <a:pt x="4023" y="1551"/>
                  </a:lnTo>
                  <a:lnTo>
                    <a:pt x="3247" y="243"/>
                  </a:lnTo>
                  <a:lnTo>
                    <a:pt x="3150" y="146"/>
                  </a:lnTo>
                  <a:lnTo>
                    <a:pt x="3053" y="49"/>
                  </a:lnTo>
                  <a:lnTo>
                    <a:pt x="29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37"/>
          <p:cNvGrpSpPr/>
          <p:nvPr/>
        </p:nvGrpSpPr>
        <p:grpSpPr>
          <a:xfrm>
            <a:off x="6922659" y="1788598"/>
            <a:ext cx="385579" cy="392133"/>
            <a:chOff x="1363817" y="2636227"/>
            <a:chExt cx="385579" cy="392133"/>
          </a:xfrm>
        </p:grpSpPr>
        <p:sp>
          <p:nvSpPr>
            <p:cNvPr id="453" name="Google Shape;453;p37"/>
            <p:cNvSpPr/>
            <p:nvPr/>
          </p:nvSpPr>
          <p:spPr>
            <a:xfrm>
              <a:off x="1672691" y="2704117"/>
              <a:ext cx="56997" cy="23029"/>
            </a:xfrm>
            <a:custGeom>
              <a:rect b="b" l="l" r="r" t="t"/>
              <a:pathLst>
                <a:path extrusionOk="0" h="1019" w="2522">
                  <a:moveTo>
                    <a:pt x="486" y="1"/>
                  </a:moveTo>
                  <a:lnTo>
                    <a:pt x="292" y="49"/>
                  </a:lnTo>
                  <a:lnTo>
                    <a:pt x="146" y="146"/>
                  </a:lnTo>
                  <a:lnTo>
                    <a:pt x="49" y="292"/>
                  </a:lnTo>
                  <a:lnTo>
                    <a:pt x="1" y="486"/>
                  </a:lnTo>
                  <a:lnTo>
                    <a:pt x="49" y="679"/>
                  </a:lnTo>
                  <a:lnTo>
                    <a:pt x="146" y="873"/>
                  </a:lnTo>
                  <a:lnTo>
                    <a:pt x="292" y="970"/>
                  </a:lnTo>
                  <a:lnTo>
                    <a:pt x="486" y="1019"/>
                  </a:lnTo>
                  <a:lnTo>
                    <a:pt x="1988" y="1019"/>
                  </a:lnTo>
                  <a:lnTo>
                    <a:pt x="2182" y="970"/>
                  </a:lnTo>
                  <a:lnTo>
                    <a:pt x="2376" y="873"/>
                  </a:lnTo>
                  <a:lnTo>
                    <a:pt x="2473" y="679"/>
                  </a:lnTo>
                  <a:lnTo>
                    <a:pt x="2521" y="486"/>
                  </a:lnTo>
                  <a:lnTo>
                    <a:pt x="2473" y="292"/>
                  </a:lnTo>
                  <a:lnTo>
                    <a:pt x="2376" y="146"/>
                  </a:lnTo>
                  <a:lnTo>
                    <a:pt x="2182" y="49"/>
                  </a:lnTo>
                  <a:lnTo>
                    <a:pt x="19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7"/>
            <p:cNvSpPr/>
            <p:nvPr/>
          </p:nvSpPr>
          <p:spPr>
            <a:xfrm>
              <a:off x="1665030" y="2754515"/>
              <a:ext cx="50421" cy="40544"/>
            </a:xfrm>
            <a:custGeom>
              <a:rect b="b" l="l" r="r" t="t"/>
              <a:pathLst>
                <a:path extrusionOk="0" h="1794" w="2231">
                  <a:moveTo>
                    <a:pt x="388" y="0"/>
                  </a:moveTo>
                  <a:lnTo>
                    <a:pt x="195" y="49"/>
                  </a:lnTo>
                  <a:lnTo>
                    <a:pt x="49" y="194"/>
                  </a:lnTo>
                  <a:lnTo>
                    <a:pt x="1" y="388"/>
                  </a:lnTo>
                  <a:lnTo>
                    <a:pt x="1" y="582"/>
                  </a:lnTo>
                  <a:lnTo>
                    <a:pt x="49" y="776"/>
                  </a:lnTo>
                  <a:lnTo>
                    <a:pt x="195" y="921"/>
                  </a:lnTo>
                  <a:lnTo>
                    <a:pt x="1455" y="1697"/>
                  </a:lnTo>
                  <a:lnTo>
                    <a:pt x="1649" y="1794"/>
                  </a:lnTo>
                  <a:lnTo>
                    <a:pt x="1842" y="1794"/>
                  </a:lnTo>
                  <a:lnTo>
                    <a:pt x="2036" y="1697"/>
                  </a:lnTo>
                  <a:lnTo>
                    <a:pt x="2182" y="1551"/>
                  </a:lnTo>
                  <a:lnTo>
                    <a:pt x="2230" y="1357"/>
                  </a:lnTo>
                  <a:lnTo>
                    <a:pt x="2230" y="1163"/>
                  </a:lnTo>
                  <a:lnTo>
                    <a:pt x="2182" y="1018"/>
                  </a:lnTo>
                  <a:lnTo>
                    <a:pt x="2036" y="873"/>
                  </a:lnTo>
                  <a:lnTo>
                    <a:pt x="776" y="49"/>
                  </a:lnTo>
                  <a:lnTo>
                    <a:pt x="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7"/>
            <p:cNvSpPr/>
            <p:nvPr/>
          </p:nvSpPr>
          <p:spPr>
            <a:xfrm>
              <a:off x="1665030" y="2636227"/>
              <a:ext cx="50421" cy="40544"/>
            </a:xfrm>
            <a:custGeom>
              <a:rect b="b" l="l" r="r" t="t"/>
              <a:pathLst>
                <a:path extrusionOk="0" h="1794" w="2231">
                  <a:moveTo>
                    <a:pt x="1649" y="0"/>
                  </a:moveTo>
                  <a:lnTo>
                    <a:pt x="1455" y="49"/>
                  </a:lnTo>
                  <a:lnTo>
                    <a:pt x="195" y="872"/>
                  </a:lnTo>
                  <a:lnTo>
                    <a:pt x="49" y="1018"/>
                  </a:lnTo>
                  <a:lnTo>
                    <a:pt x="1" y="1212"/>
                  </a:lnTo>
                  <a:lnTo>
                    <a:pt x="1" y="1406"/>
                  </a:lnTo>
                  <a:lnTo>
                    <a:pt x="49" y="1551"/>
                  </a:lnTo>
                  <a:lnTo>
                    <a:pt x="146" y="1696"/>
                  </a:lnTo>
                  <a:lnTo>
                    <a:pt x="243" y="1745"/>
                  </a:lnTo>
                  <a:lnTo>
                    <a:pt x="388" y="1793"/>
                  </a:lnTo>
                  <a:lnTo>
                    <a:pt x="631" y="1793"/>
                  </a:lnTo>
                  <a:lnTo>
                    <a:pt x="776" y="1745"/>
                  </a:lnTo>
                  <a:lnTo>
                    <a:pt x="2036" y="921"/>
                  </a:lnTo>
                  <a:lnTo>
                    <a:pt x="2182" y="776"/>
                  </a:lnTo>
                  <a:lnTo>
                    <a:pt x="2230" y="582"/>
                  </a:lnTo>
                  <a:lnTo>
                    <a:pt x="2230" y="388"/>
                  </a:lnTo>
                  <a:lnTo>
                    <a:pt x="2182" y="242"/>
                  </a:lnTo>
                  <a:lnTo>
                    <a:pt x="2036" y="97"/>
                  </a:lnTo>
                  <a:lnTo>
                    <a:pt x="18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7"/>
            <p:cNvSpPr/>
            <p:nvPr/>
          </p:nvSpPr>
          <p:spPr>
            <a:xfrm>
              <a:off x="1383547" y="2704117"/>
              <a:ext cx="56975" cy="23029"/>
            </a:xfrm>
            <a:custGeom>
              <a:rect b="b" l="l" r="r" t="t"/>
              <a:pathLst>
                <a:path extrusionOk="0" h="1019" w="2521">
                  <a:moveTo>
                    <a:pt x="485" y="1"/>
                  </a:moveTo>
                  <a:lnTo>
                    <a:pt x="291" y="49"/>
                  </a:lnTo>
                  <a:lnTo>
                    <a:pt x="146" y="146"/>
                  </a:lnTo>
                  <a:lnTo>
                    <a:pt x="49" y="292"/>
                  </a:lnTo>
                  <a:lnTo>
                    <a:pt x="0" y="486"/>
                  </a:lnTo>
                  <a:lnTo>
                    <a:pt x="49" y="679"/>
                  </a:lnTo>
                  <a:lnTo>
                    <a:pt x="146" y="873"/>
                  </a:lnTo>
                  <a:lnTo>
                    <a:pt x="291" y="970"/>
                  </a:lnTo>
                  <a:lnTo>
                    <a:pt x="485" y="1019"/>
                  </a:lnTo>
                  <a:lnTo>
                    <a:pt x="1987" y="1019"/>
                  </a:lnTo>
                  <a:lnTo>
                    <a:pt x="2181" y="970"/>
                  </a:lnTo>
                  <a:lnTo>
                    <a:pt x="2327" y="873"/>
                  </a:lnTo>
                  <a:lnTo>
                    <a:pt x="2472" y="679"/>
                  </a:lnTo>
                  <a:lnTo>
                    <a:pt x="2520" y="486"/>
                  </a:lnTo>
                  <a:lnTo>
                    <a:pt x="2472" y="292"/>
                  </a:lnTo>
                  <a:lnTo>
                    <a:pt x="2327" y="146"/>
                  </a:lnTo>
                  <a:lnTo>
                    <a:pt x="2181" y="49"/>
                  </a:lnTo>
                  <a:lnTo>
                    <a:pt x="19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p:nvPr/>
          </p:nvSpPr>
          <p:spPr>
            <a:xfrm>
              <a:off x="1396677" y="2754515"/>
              <a:ext cx="51505" cy="40544"/>
            </a:xfrm>
            <a:custGeom>
              <a:rect b="b" l="l" r="r" t="t"/>
              <a:pathLst>
                <a:path extrusionOk="0" h="1794" w="2279">
                  <a:moveTo>
                    <a:pt x="1697" y="0"/>
                  </a:moveTo>
                  <a:lnTo>
                    <a:pt x="1503" y="49"/>
                  </a:lnTo>
                  <a:lnTo>
                    <a:pt x="243" y="873"/>
                  </a:lnTo>
                  <a:lnTo>
                    <a:pt x="98" y="1018"/>
                  </a:lnTo>
                  <a:lnTo>
                    <a:pt x="1" y="1163"/>
                  </a:lnTo>
                  <a:lnTo>
                    <a:pt x="1" y="1357"/>
                  </a:lnTo>
                  <a:lnTo>
                    <a:pt x="98" y="1551"/>
                  </a:lnTo>
                  <a:lnTo>
                    <a:pt x="146" y="1648"/>
                  </a:lnTo>
                  <a:lnTo>
                    <a:pt x="292" y="1745"/>
                  </a:lnTo>
                  <a:lnTo>
                    <a:pt x="389" y="1794"/>
                  </a:lnTo>
                  <a:lnTo>
                    <a:pt x="631" y="1794"/>
                  </a:lnTo>
                  <a:lnTo>
                    <a:pt x="776" y="1697"/>
                  </a:lnTo>
                  <a:lnTo>
                    <a:pt x="2036" y="921"/>
                  </a:lnTo>
                  <a:lnTo>
                    <a:pt x="2182" y="776"/>
                  </a:lnTo>
                  <a:lnTo>
                    <a:pt x="2279" y="582"/>
                  </a:lnTo>
                  <a:lnTo>
                    <a:pt x="2279" y="388"/>
                  </a:lnTo>
                  <a:lnTo>
                    <a:pt x="2182" y="194"/>
                  </a:lnTo>
                  <a:lnTo>
                    <a:pt x="2036" y="49"/>
                  </a:lnTo>
                  <a:lnTo>
                    <a:pt x="18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7"/>
            <p:cNvSpPr/>
            <p:nvPr/>
          </p:nvSpPr>
          <p:spPr>
            <a:xfrm>
              <a:off x="1396677" y="2636227"/>
              <a:ext cx="51505" cy="40544"/>
            </a:xfrm>
            <a:custGeom>
              <a:rect b="b" l="l" r="r" t="t"/>
              <a:pathLst>
                <a:path extrusionOk="0" h="1794" w="2279">
                  <a:moveTo>
                    <a:pt x="389" y="0"/>
                  </a:moveTo>
                  <a:lnTo>
                    <a:pt x="243" y="97"/>
                  </a:lnTo>
                  <a:lnTo>
                    <a:pt x="98" y="242"/>
                  </a:lnTo>
                  <a:lnTo>
                    <a:pt x="1" y="388"/>
                  </a:lnTo>
                  <a:lnTo>
                    <a:pt x="1" y="582"/>
                  </a:lnTo>
                  <a:lnTo>
                    <a:pt x="98" y="776"/>
                  </a:lnTo>
                  <a:lnTo>
                    <a:pt x="243" y="921"/>
                  </a:lnTo>
                  <a:lnTo>
                    <a:pt x="1503" y="1745"/>
                  </a:lnTo>
                  <a:lnTo>
                    <a:pt x="1600" y="1793"/>
                  </a:lnTo>
                  <a:lnTo>
                    <a:pt x="1891" y="1793"/>
                  </a:lnTo>
                  <a:lnTo>
                    <a:pt x="1988" y="1745"/>
                  </a:lnTo>
                  <a:lnTo>
                    <a:pt x="2085" y="1696"/>
                  </a:lnTo>
                  <a:lnTo>
                    <a:pt x="2182" y="1551"/>
                  </a:lnTo>
                  <a:lnTo>
                    <a:pt x="2279" y="1406"/>
                  </a:lnTo>
                  <a:lnTo>
                    <a:pt x="2279" y="1212"/>
                  </a:lnTo>
                  <a:lnTo>
                    <a:pt x="2182" y="1018"/>
                  </a:lnTo>
                  <a:lnTo>
                    <a:pt x="2036" y="872"/>
                  </a:lnTo>
                  <a:lnTo>
                    <a:pt x="776" y="49"/>
                  </a:lnTo>
                  <a:lnTo>
                    <a:pt x="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7"/>
            <p:cNvSpPr/>
            <p:nvPr/>
          </p:nvSpPr>
          <p:spPr>
            <a:xfrm>
              <a:off x="1363817" y="2636227"/>
              <a:ext cx="385579" cy="392133"/>
            </a:xfrm>
            <a:custGeom>
              <a:rect b="b" l="l" r="r" t="t"/>
              <a:pathLst>
                <a:path extrusionOk="0" h="17351" w="17061">
                  <a:moveTo>
                    <a:pt x="9161" y="1018"/>
                  </a:moveTo>
                  <a:lnTo>
                    <a:pt x="9645" y="1066"/>
                  </a:lnTo>
                  <a:lnTo>
                    <a:pt x="10082" y="1163"/>
                  </a:lnTo>
                  <a:lnTo>
                    <a:pt x="10469" y="1406"/>
                  </a:lnTo>
                  <a:lnTo>
                    <a:pt x="10809" y="1696"/>
                  </a:lnTo>
                  <a:lnTo>
                    <a:pt x="11099" y="2036"/>
                  </a:lnTo>
                  <a:lnTo>
                    <a:pt x="11342" y="2423"/>
                  </a:lnTo>
                  <a:lnTo>
                    <a:pt x="11487" y="2860"/>
                  </a:lnTo>
                  <a:lnTo>
                    <a:pt x="11536" y="3296"/>
                  </a:lnTo>
                  <a:lnTo>
                    <a:pt x="11487" y="3780"/>
                  </a:lnTo>
                  <a:lnTo>
                    <a:pt x="11342" y="4265"/>
                  </a:lnTo>
                  <a:lnTo>
                    <a:pt x="11099" y="4653"/>
                  </a:lnTo>
                  <a:lnTo>
                    <a:pt x="10809" y="5040"/>
                  </a:lnTo>
                  <a:lnTo>
                    <a:pt x="10518" y="5331"/>
                  </a:lnTo>
                  <a:lnTo>
                    <a:pt x="10275" y="5622"/>
                  </a:lnTo>
                  <a:lnTo>
                    <a:pt x="10082" y="5961"/>
                  </a:lnTo>
                  <a:lnTo>
                    <a:pt x="9888" y="6301"/>
                  </a:lnTo>
                  <a:lnTo>
                    <a:pt x="9742" y="6640"/>
                  </a:lnTo>
                  <a:lnTo>
                    <a:pt x="9597" y="7028"/>
                  </a:lnTo>
                  <a:lnTo>
                    <a:pt x="9500" y="7367"/>
                  </a:lnTo>
                  <a:lnTo>
                    <a:pt x="9452" y="7754"/>
                  </a:lnTo>
                  <a:lnTo>
                    <a:pt x="9015" y="7754"/>
                  </a:lnTo>
                  <a:lnTo>
                    <a:pt x="9015" y="4944"/>
                  </a:lnTo>
                  <a:lnTo>
                    <a:pt x="9452" y="4798"/>
                  </a:lnTo>
                  <a:lnTo>
                    <a:pt x="9888" y="4556"/>
                  </a:lnTo>
                  <a:lnTo>
                    <a:pt x="9985" y="4410"/>
                  </a:lnTo>
                  <a:lnTo>
                    <a:pt x="10082" y="4217"/>
                  </a:lnTo>
                  <a:lnTo>
                    <a:pt x="10082" y="4023"/>
                  </a:lnTo>
                  <a:lnTo>
                    <a:pt x="9985" y="3829"/>
                  </a:lnTo>
                  <a:lnTo>
                    <a:pt x="9839" y="3732"/>
                  </a:lnTo>
                  <a:lnTo>
                    <a:pt x="9645" y="3635"/>
                  </a:lnTo>
                  <a:lnTo>
                    <a:pt x="9452" y="3635"/>
                  </a:lnTo>
                  <a:lnTo>
                    <a:pt x="9258" y="3732"/>
                  </a:lnTo>
                  <a:lnTo>
                    <a:pt x="9112" y="3829"/>
                  </a:lnTo>
                  <a:lnTo>
                    <a:pt x="8918" y="3926"/>
                  </a:lnTo>
                  <a:lnTo>
                    <a:pt x="8725" y="3974"/>
                  </a:lnTo>
                  <a:lnTo>
                    <a:pt x="8337" y="3974"/>
                  </a:lnTo>
                  <a:lnTo>
                    <a:pt x="8143" y="3926"/>
                  </a:lnTo>
                  <a:lnTo>
                    <a:pt x="7949" y="3829"/>
                  </a:lnTo>
                  <a:lnTo>
                    <a:pt x="7755" y="3732"/>
                  </a:lnTo>
                  <a:lnTo>
                    <a:pt x="7610" y="3635"/>
                  </a:lnTo>
                  <a:lnTo>
                    <a:pt x="7416" y="3635"/>
                  </a:lnTo>
                  <a:lnTo>
                    <a:pt x="7222" y="3732"/>
                  </a:lnTo>
                  <a:lnTo>
                    <a:pt x="7077" y="3829"/>
                  </a:lnTo>
                  <a:lnTo>
                    <a:pt x="6980" y="4023"/>
                  </a:lnTo>
                  <a:lnTo>
                    <a:pt x="6980" y="4217"/>
                  </a:lnTo>
                  <a:lnTo>
                    <a:pt x="7028" y="4410"/>
                  </a:lnTo>
                  <a:lnTo>
                    <a:pt x="7174" y="4556"/>
                  </a:lnTo>
                  <a:lnTo>
                    <a:pt x="7561" y="4798"/>
                  </a:lnTo>
                  <a:lnTo>
                    <a:pt x="7998" y="4944"/>
                  </a:lnTo>
                  <a:lnTo>
                    <a:pt x="7998" y="7754"/>
                  </a:lnTo>
                  <a:lnTo>
                    <a:pt x="7561" y="7754"/>
                  </a:lnTo>
                  <a:lnTo>
                    <a:pt x="7513" y="7415"/>
                  </a:lnTo>
                  <a:lnTo>
                    <a:pt x="7416" y="7028"/>
                  </a:lnTo>
                  <a:lnTo>
                    <a:pt x="7271" y="6640"/>
                  </a:lnTo>
                  <a:lnTo>
                    <a:pt x="7125" y="6301"/>
                  </a:lnTo>
                  <a:lnTo>
                    <a:pt x="6931" y="5961"/>
                  </a:lnTo>
                  <a:lnTo>
                    <a:pt x="6737" y="5622"/>
                  </a:lnTo>
                  <a:lnTo>
                    <a:pt x="6495" y="5283"/>
                  </a:lnTo>
                  <a:lnTo>
                    <a:pt x="6204" y="4992"/>
                  </a:lnTo>
                  <a:lnTo>
                    <a:pt x="5914" y="4653"/>
                  </a:lnTo>
                  <a:lnTo>
                    <a:pt x="5671" y="4265"/>
                  </a:lnTo>
                  <a:lnTo>
                    <a:pt x="5574" y="3829"/>
                  </a:lnTo>
                  <a:lnTo>
                    <a:pt x="5526" y="3344"/>
                  </a:lnTo>
                  <a:lnTo>
                    <a:pt x="5526" y="2860"/>
                  </a:lnTo>
                  <a:lnTo>
                    <a:pt x="5671" y="2423"/>
                  </a:lnTo>
                  <a:lnTo>
                    <a:pt x="5914" y="2036"/>
                  </a:lnTo>
                  <a:lnTo>
                    <a:pt x="6204" y="1696"/>
                  </a:lnTo>
                  <a:lnTo>
                    <a:pt x="6544" y="1406"/>
                  </a:lnTo>
                  <a:lnTo>
                    <a:pt x="6931" y="1163"/>
                  </a:lnTo>
                  <a:lnTo>
                    <a:pt x="7368" y="1066"/>
                  </a:lnTo>
                  <a:lnTo>
                    <a:pt x="7852" y="1018"/>
                  </a:lnTo>
                  <a:close/>
                  <a:moveTo>
                    <a:pt x="9452" y="8772"/>
                  </a:moveTo>
                  <a:lnTo>
                    <a:pt x="9452" y="9596"/>
                  </a:lnTo>
                  <a:lnTo>
                    <a:pt x="8531" y="10517"/>
                  </a:lnTo>
                  <a:lnTo>
                    <a:pt x="7610" y="9596"/>
                  </a:lnTo>
                  <a:lnTo>
                    <a:pt x="7610" y="8772"/>
                  </a:lnTo>
                  <a:close/>
                  <a:moveTo>
                    <a:pt x="7077" y="10565"/>
                  </a:moveTo>
                  <a:lnTo>
                    <a:pt x="7804" y="11244"/>
                  </a:lnTo>
                  <a:lnTo>
                    <a:pt x="6059" y="12989"/>
                  </a:lnTo>
                  <a:lnTo>
                    <a:pt x="5332" y="12310"/>
                  </a:lnTo>
                  <a:lnTo>
                    <a:pt x="7077" y="10565"/>
                  </a:lnTo>
                  <a:close/>
                  <a:moveTo>
                    <a:pt x="9936" y="10565"/>
                  </a:moveTo>
                  <a:lnTo>
                    <a:pt x="11681" y="12310"/>
                  </a:lnTo>
                  <a:lnTo>
                    <a:pt x="10954" y="12989"/>
                  </a:lnTo>
                  <a:lnTo>
                    <a:pt x="9209" y="11244"/>
                  </a:lnTo>
                  <a:lnTo>
                    <a:pt x="9936" y="10565"/>
                  </a:lnTo>
                  <a:close/>
                  <a:moveTo>
                    <a:pt x="7998" y="12504"/>
                  </a:moveTo>
                  <a:lnTo>
                    <a:pt x="7998" y="16333"/>
                  </a:lnTo>
                  <a:lnTo>
                    <a:pt x="1212" y="16333"/>
                  </a:lnTo>
                  <a:lnTo>
                    <a:pt x="2085" y="14103"/>
                  </a:lnTo>
                  <a:lnTo>
                    <a:pt x="2376" y="13716"/>
                  </a:lnTo>
                  <a:lnTo>
                    <a:pt x="2715" y="13376"/>
                  </a:lnTo>
                  <a:lnTo>
                    <a:pt x="3103" y="13134"/>
                  </a:lnTo>
                  <a:lnTo>
                    <a:pt x="3490" y="12989"/>
                  </a:lnTo>
                  <a:lnTo>
                    <a:pt x="4314" y="12698"/>
                  </a:lnTo>
                  <a:lnTo>
                    <a:pt x="5720" y="14103"/>
                  </a:lnTo>
                  <a:lnTo>
                    <a:pt x="5865" y="14200"/>
                  </a:lnTo>
                  <a:lnTo>
                    <a:pt x="6059" y="14249"/>
                  </a:lnTo>
                  <a:lnTo>
                    <a:pt x="6253" y="14200"/>
                  </a:lnTo>
                  <a:lnTo>
                    <a:pt x="6447" y="14103"/>
                  </a:lnTo>
                  <a:lnTo>
                    <a:pt x="7998" y="12504"/>
                  </a:lnTo>
                  <a:close/>
                  <a:moveTo>
                    <a:pt x="9015" y="12504"/>
                  </a:moveTo>
                  <a:lnTo>
                    <a:pt x="10615" y="14103"/>
                  </a:lnTo>
                  <a:lnTo>
                    <a:pt x="10760" y="14200"/>
                  </a:lnTo>
                  <a:lnTo>
                    <a:pt x="10954" y="14249"/>
                  </a:lnTo>
                  <a:lnTo>
                    <a:pt x="11148" y="14200"/>
                  </a:lnTo>
                  <a:lnTo>
                    <a:pt x="11342" y="14103"/>
                  </a:lnTo>
                  <a:lnTo>
                    <a:pt x="12699" y="12698"/>
                  </a:lnTo>
                  <a:lnTo>
                    <a:pt x="13523" y="12989"/>
                  </a:lnTo>
                  <a:lnTo>
                    <a:pt x="13959" y="13134"/>
                  </a:lnTo>
                  <a:lnTo>
                    <a:pt x="14346" y="13376"/>
                  </a:lnTo>
                  <a:lnTo>
                    <a:pt x="14686" y="13716"/>
                  </a:lnTo>
                  <a:lnTo>
                    <a:pt x="14928" y="14103"/>
                  </a:lnTo>
                  <a:lnTo>
                    <a:pt x="15800" y="16333"/>
                  </a:lnTo>
                  <a:lnTo>
                    <a:pt x="9015" y="16333"/>
                  </a:lnTo>
                  <a:lnTo>
                    <a:pt x="9015" y="12504"/>
                  </a:lnTo>
                  <a:close/>
                  <a:moveTo>
                    <a:pt x="7513" y="0"/>
                  </a:moveTo>
                  <a:lnTo>
                    <a:pt x="7174" y="49"/>
                  </a:lnTo>
                  <a:lnTo>
                    <a:pt x="6883" y="146"/>
                  </a:lnTo>
                  <a:lnTo>
                    <a:pt x="6544" y="242"/>
                  </a:lnTo>
                  <a:lnTo>
                    <a:pt x="6253" y="388"/>
                  </a:lnTo>
                  <a:lnTo>
                    <a:pt x="5962" y="533"/>
                  </a:lnTo>
                  <a:lnTo>
                    <a:pt x="5720" y="727"/>
                  </a:lnTo>
                  <a:lnTo>
                    <a:pt x="5477" y="969"/>
                  </a:lnTo>
                  <a:lnTo>
                    <a:pt x="5235" y="1212"/>
                  </a:lnTo>
                  <a:lnTo>
                    <a:pt x="5041" y="1503"/>
                  </a:lnTo>
                  <a:lnTo>
                    <a:pt x="4896" y="1745"/>
                  </a:lnTo>
                  <a:lnTo>
                    <a:pt x="4750" y="2036"/>
                  </a:lnTo>
                  <a:lnTo>
                    <a:pt x="4653" y="2375"/>
                  </a:lnTo>
                  <a:lnTo>
                    <a:pt x="4557" y="2666"/>
                  </a:lnTo>
                  <a:lnTo>
                    <a:pt x="4508" y="3005"/>
                  </a:lnTo>
                  <a:lnTo>
                    <a:pt x="4508" y="3344"/>
                  </a:lnTo>
                  <a:lnTo>
                    <a:pt x="4508" y="3683"/>
                  </a:lnTo>
                  <a:lnTo>
                    <a:pt x="4557" y="4023"/>
                  </a:lnTo>
                  <a:lnTo>
                    <a:pt x="4653" y="4313"/>
                  </a:lnTo>
                  <a:lnTo>
                    <a:pt x="4750" y="4653"/>
                  </a:lnTo>
                  <a:lnTo>
                    <a:pt x="4896" y="4944"/>
                  </a:lnTo>
                  <a:lnTo>
                    <a:pt x="5090" y="5234"/>
                  </a:lnTo>
                  <a:lnTo>
                    <a:pt x="5284" y="5477"/>
                  </a:lnTo>
                  <a:lnTo>
                    <a:pt x="5477" y="5767"/>
                  </a:lnTo>
                  <a:lnTo>
                    <a:pt x="5768" y="6010"/>
                  </a:lnTo>
                  <a:lnTo>
                    <a:pt x="5962" y="6301"/>
                  </a:lnTo>
                  <a:lnTo>
                    <a:pt x="6156" y="6591"/>
                  </a:lnTo>
                  <a:lnTo>
                    <a:pt x="6301" y="6931"/>
                  </a:lnTo>
                  <a:lnTo>
                    <a:pt x="6447" y="7221"/>
                  </a:lnTo>
                  <a:lnTo>
                    <a:pt x="6495" y="7609"/>
                  </a:lnTo>
                  <a:lnTo>
                    <a:pt x="6592" y="7948"/>
                  </a:lnTo>
                  <a:lnTo>
                    <a:pt x="6592" y="8288"/>
                  </a:lnTo>
                  <a:lnTo>
                    <a:pt x="6592" y="9596"/>
                  </a:lnTo>
                  <a:lnTo>
                    <a:pt x="4653" y="11583"/>
                  </a:lnTo>
                  <a:lnTo>
                    <a:pt x="3200" y="11971"/>
                  </a:lnTo>
                  <a:lnTo>
                    <a:pt x="2909" y="12116"/>
                  </a:lnTo>
                  <a:lnTo>
                    <a:pt x="2618" y="12262"/>
                  </a:lnTo>
                  <a:lnTo>
                    <a:pt x="2327" y="12407"/>
                  </a:lnTo>
                  <a:lnTo>
                    <a:pt x="2036" y="12601"/>
                  </a:lnTo>
                  <a:lnTo>
                    <a:pt x="1794" y="12843"/>
                  </a:lnTo>
                  <a:lnTo>
                    <a:pt x="1552" y="13086"/>
                  </a:lnTo>
                  <a:lnTo>
                    <a:pt x="1358" y="13328"/>
                  </a:lnTo>
                  <a:lnTo>
                    <a:pt x="1212" y="13619"/>
                  </a:lnTo>
                  <a:lnTo>
                    <a:pt x="1164" y="13667"/>
                  </a:lnTo>
                  <a:lnTo>
                    <a:pt x="1" y="16624"/>
                  </a:lnTo>
                  <a:lnTo>
                    <a:pt x="1" y="16769"/>
                  </a:lnTo>
                  <a:lnTo>
                    <a:pt x="1" y="16866"/>
                  </a:lnTo>
                  <a:lnTo>
                    <a:pt x="1" y="17011"/>
                  </a:lnTo>
                  <a:lnTo>
                    <a:pt x="49" y="17108"/>
                  </a:lnTo>
                  <a:lnTo>
                    <a:pt x="146" y="17205"/>
                  </a:lnTo>
                  <a:lnTo>
                    <a:pt x="243" y="17254"/>
                  </a:lnTo>
                  <a:lnTo>
                    <a:pt x="389" y="17302"/>
                  </a:lnTo>
                  <a:lnTo>
                    <a:pt x="485" y="17351"/>
                  </a:lnTo>
                  <a:lnTo>
                    <a:pt x="16527" y="17351"/>
                  </a:lnTo>
                  <a:lnTo>
                    <a:pt x="16673" y="17302"/>
                  </a:lnTo>
                  <a:lnTo>
                    <a:pt x="16770" y="17254"/>
                  </a:lnTo>
                  <a:lnTo>
                    <a:pt x="16867" y="17205"/>
                  </a:lnTo>
                  <a:lnTo>
                    <a:pt x="16964" y="17108"/>
                  </a:lnTo>
                  <a:lnTo>
                    <a:pt x="17012" y="17011"/>
                  </a:lnTo>
                  <a:lnTo>
                    <a:pt x="17061" y="16866"/>
                  </a:lnTo>
                  <a:lnTo>
                    <a:pt x="17061" y="16769"/>
                  </a:lnTo>
                  <a:lnTo>
                    <a:pt x="17012" y="16624"/>
                  </a:lnTo>
                  <a:lnTo>
                    <a:pt x="15897" y="13667"/>
                  </a:lnTo>
                  <a:lnTo>
                    <a:pt x="15849" y="13619"/>
                  </a:lnTo>
                  <a:lnTo>
                    <a:pt x="15655" y="13328"/>
                  </a:lnTo>
                  <a:lnTo>
                    <a:pt x="15461" y="13086"/>
                  </a:lnTo>
                  <a:lnTo>
                    <a:pt x="15219" y="12843"/>
                  </a:lnTo>
                  <a:lnTo>
                    <a:pt x="14977" y="12601"/>
                  </a:lnTo>
                  <a:lnTo>
                    <a:pt x="14734" y="12407"/>
                  </a:lnTo>
                  <a:lnTo>
                    <a:pt x="14443" y="12262"/>
                  </a:lnTo>
                  <a:lnTo>
                    <a:pt x="14153" y="12116"/>
                  </a:lnTo>
                  <a:lnTo>
                    <a:pt x="13813" y="11971"/>
                  </a:lnTo>
                  <a:lnTo>
                    <a:pt x="12408" y="11583"/>
                  </a:lnTo>
                  <a:lnTo>
                    <a:pt x="10469" y="9596"/>
                  </a:lnTo>
                  <a:lnTo>
                    <a:pt x="10469" y="8288"/>
                  </a:lnTo>
                  <a:lnTo>
                    <a:pt x="10469" y="7948"/>
                  </a:lnTo>
                  <a:lnTo>
                    <a:pt x="10518" y="7561"/>
                  </a:lnTo>
                  <a:lnTo>
                    <a:pt x="10615" y="7221"/>
                  </a:lnTo>
                  <a:lnTo>
                    <a:pt x="10712" y="6931"/>
                  </a:lnTo>
                  <a:lnTo>
                    <a:pt x="10857" y="6591"/>
                  </a:lnTo>
                  <a:lnTo>
                    <a:pt x="11051" y="6301"/>
                  </a:lnTo>
                  <a:lnTo>
                    <a:pt x="11293" y="6010"/>
                  </a:lnTo>
                  <a:lnTo>
                    <a:pt x="11536" y="5767"/>
                  </a:lnTo>
                  <a:lnTo>
                    <a:pt x="11729" y="5525"/>
                  </a:lnTo>
                  <a:lnTo>
                    <a:pt x="11972" y="5234"/>
                  </a:lnTo>
                  <a:lnTo>
                    <a:pt x="12117" y="4944"/>
                  </a:lnTo>
                  <a:lnTo>
                    <a:pt x="12311" y="4653"/>
                  </a:lnTo>
                  <a:lnTo>
                    <a:pt x="12408" y="4313"/>
                  </a:lnTo>
                  <a:lnTo>
                    <a:pt x="12505" y="3974"/>
                  </a:lnTo>
                  <a:lnTo>
                    <a:pt x="12553" y="3635"/>
                  </a:lnTo>
                  <a:lnTo>
                    <a:pt x="12553" y="3296"/>
                  </a:lnTo>
                  <a:lnTo>
                    <a:pt x="12505" y="2956"/>
                  </a:lnTo>
                  <a:lnTo>
                    <a:pt x="12456" y="2617"/>
                  </a:lnTo>
                  <a:lnTo>
                    <a:pt x="12408" y="2326"/>
                  </a:lnTo>
                  <a:lnTo>
                    <a:pt x="12262" y="2036"/>
                  </a:lnTo>
                  <a:lnTo>
                    <a:pt x="12117" y="1745"/>
                  </a:lnTo>
                  <a:lnTo>
                    <a:pt x="11972" y="1454"/>
                  </a:lnTo>
                  <a:lnTo>
                    <a:pt x="11778" y="1212"/>
                  </a:lnTo>
                  <a:lnTo>
                    <a:pt x="11536" y="969"/>
                  </a:lnTo>
                  <a:lnTo>
                    <a:pt x="11293" y="727"/>
                  </a:lnTo>
                  <a:lnTo>
                    <a:pt x="11051" y="533"/>
                  </a:lnTo>
                  <a:lnTo>
                    <a:pt x="10760" y="388"/>
                  </a:lnTo>
                  <a:lnTo>
                    <a:pt x="10469" y="242"/>
                  </a:lnTo>
                  <a:lnTo>
                    <a:pt x="10178" y="146"/>
                  </a:lnTo>
                  <a:lnTo>
                    <a:pt x="9839" y="49"/>
                  </a:lnTo>
                  <a:lnTo>
                    <a:pt x="95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8"/>
          <p:cNvSpPr txBox="1"/>
          <p:nvPr>
            <p:ph type="title"/>
          </p:nvPr>
        </p:nvSpPr>
        <p:spPr>
          <a:xfrm>
            <a:off x="720000" y="445025"/>
            <a:ext cx="554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65" name="Google Shape;465;p38"/>
          <p:cNvSpPr txBox="1"/>
          <p:nvPr>
            <p:ph idx="4294967295" type="subTitle"/>
          </p:nvPr>
        </p:nvSpPr>
        <p:spPr>
          <a:xfrm>
            <a:off x="4646250" y="1667625"/>
            <a:ext cx="3398400" cy="18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takes a little more than 58 days to complete its rotation, so try to imagine how long days must be there! Since the temperatures are so extreme, albeit not as extreme as on Venus, Mercury has been deemed to be non-habitable for humans</a:t>
            </a:r>
            <a:endParaRPr/>
          </a:p>
        </p:txBody>
      </p:sp>
      <p:sp>
        <p:nvSpPr>
          <p:cNvPr id="466" name="Google Shape;466;p38"/>
          <p:cNvSpPr txBox="1"/>
          <p:nvPr>
            <p:ph idx="4294967295" type="subTitle"/>
          </p:nvPr>
        </p:nvSpPr>
        <p:spPr>
          <a:xfrm>
            <a:off x="1099338" y="1667625"/>
            <a:ext cx="3398400" cy="18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Contrary to popular belief, this planet’s name has nothing to do with the liquid metal. Mercury was, instead, named after the famous Roman messenger god Mercurius</a:t>
            </a:r>
            <a:endParaRPr/>
          </a:p>
        </p:txBody>
      </p:sp>
      <p:pic>
        <p:nvPicPr>
          <p:cNvPr id="467" name="Google Shape;467;p38"/>
          <p:cNvPicPr preferRelativeResize="0"/>
          <p:nvPr/>
        </p:nvPicPr>
        <p:blipFill rotWithShape="1">
          <a:blip r:embed="rId3">
            <a:alphaModFix/>
          </a:blip>
          <a:srcRect b="4625" l="0" r="0" t="0"/>
          <a:stretch/>
        </p:blipFill>
        <p:spPr>
          <a:xfrm>
            <a:off x="0" y="0"/>
            <a:ext cx="9144002" cy="3469376"/>
          </a:xfrm>
          <a:prstGeom prst="rect">
            <a:avLst/>
          </a:prstGeom>
          <a:noFill/>
          <a:ln>
            <a:noFill/>
          </a:ln>
        </p:spPr>
      </p:pic>
      <p:pic>
        <p:nvPicPr>
          <p:cNvPr id="468" name="Google Shape;468;p38"/>
          <p:cNvPicPr preferRelativeResize="0"/>
          <p:nvPr/>
        </p:nvPicPr>
        <p:blipFill>
          <a:blip r:embed="rId4">
            <a:alphaModFix/>
          </a:blip>
          <a:stretch>
            <a:fillRect/>
          </a:stretch>
        </p:blipFill>
        <p:spPr>
          <a:xfrm>
            <a:off x="899825" y="3536125"/>
            <a:ext cx="7344351" cy="15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9"/>
          <p:cNvSpPr/>
          <p:nvPr/>
        </p:nvSpPr>
        <p:spPr>
          <a:xfrm>
            <a:off x="4654525" y="1237925"/>
            <a:ext cx="4032300" cy="324900"/>
          </a:xfrm>
          <a:prstGeom prst="roundRect">
            <a:avLst>
              <a:gd fmla="val 50000" name="adj"/>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9"/>
          <p:cNvSpPr/>
          <p:nvPr/>
        </p:nvSpPr>
        <p:spPr>
          <a:xfrm>
            <a:off x="457200" y="1237925"/>
            <a:ext cx="4032300" cy="324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9"/>
          <p:cNvSpPr/>
          <p:nvPr/>
        </p:nvSpPr>
        <p:spPr>
          <a:xfrm>
            <a:off x="4203828" y="1027313"/>
            <a:ext cx="745500" cy="745500"/>
          </a:xfrm>
          <a:prstGeom prst="ellipse">
            <a:avLst/>
          </a:prstGeom>
          <a:solidFill>
            <a:srgbClr val="FFFFFF"/>
          </a:solidFill>
          <a:ln>
            <a:noFill/>
          </a:ln>
          <a:effectLst>
            <a:outerShdw blurRad="57150" rotWithShape="0" algn="bl" dir="5460000" dist="47625">
              <a:srgbClr val="434343">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9"/>
          <p:cNvSpPr txBox="1"/>
          <p:nvPr>
            <p:ph type="title"/>
          </p:nvPr>
        </p:nvSpPr>
        <p:spPr>
          <a:xfrm>
            <a:off x="720000" y="216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Comparison</a:t>
            </a:r>
            <a:endParaRPr/>
          </a:p>
        </p:txBody>
      </p:sp>
      <p:sp>
        <p:nvSpPr>
          <p:cNvPr id="477" name="Google Shape;477;p39"/>
          <p:cNvSpPr txBox="1"/>
          <p:nvPr/>
        </p:nvSpPr>
        <p:spPr>
          <a:xfrm>
            <a:off x="1884450" y="1287775"/>
            <a:ext cx="1177800" cy="2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212121"/>
                </a:solidFill>
                <a:latin typeface="Fira Sans"/>
                <a:ea typeface="Fira Sans"/>
                <a:cs typeface="Fira Sans"/>
                <a:sym typeface="Fira Sans"/>
              </a:rPr>
              <a:t>Disney+</a:t>
            </a:r>
            <a:endParaRPr b="1" sz="2100">
              <a:solidFill>
                <a:srgbClr val="212121"/>
              </a:solidFill>
              <a:latin typeface="Fira Sans"/>
              <a:ea typeface="Fira Sans"/>
              <a:cs typeface="Fira Sans"/>
              <a:sym typeface="Fira Sans"/>
            </a:endParaRPr>
          </a:p>
        </p:txBody>
      </p:sp>
      <p:sp>
        <p:nvSpPr>
          <p:cNvPr id="478" name="Google Shape;478;p39"/>
          <p:cNvSpPr txBox="1"/>
          <p:nvPr/>
        </p:nvSpPr>
        <p:spPr>
          <a:xfrm>
            <a:off x="6081775" y="1287775"/>
            <a:ext cx="1177800" cy="2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dk1"/>
                </a:solidFill>
                <a:latin typeface="Fira Sans"/>
                <a:ea typeface="Fira Sans"/>
                <a:cs typeface="Fira Sans"/>
                <a:sym typeface="Fira Sans"/>
              </a:rPr>
              <a:t>Netflix</a:t>
            </a:r>
            <a:endParaRPr b="1" sz="2100">
              <a:solidFill>
                <a:schemeClr val="dk1"/>
              </a:solidFill>
              <a:latin typeface="Fira Sans"/>
              <a:ea typeface="Fira Sans"/>
              <a:cs typeface="Fira Sans"/>
              <a:sym typeface="Fira Sans"/>
            </a:endParaRPr>
          </a:p>
        </p:txBody>
      </p:sp>
      <p:sp>
        <p:nvSpPr>
          <p:cNvPr id="479" name="Google Shape;479;p39"/>
          <p:cNvSpPr txBox="1"/>
          <p:nvPr/>
        </p:nvSpPr>
        <p:spPr>
          <a:xfrm>
            <a:off x="3945225" y="2787300"/>
            <a:ext cx="12177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Fira Sans"/>
                <a:ea typeface="Fira Sans"/>
                <a:cs typeface="Fira Sans"/>
                <a:sym typeface="Fira Sans"/>
              </a:rPr>
              <a:t>Subscribers</a:t>
            </a:r>
            <a:endParaRPr b="1" sz="1500">
              <a:solidFill>
                <a:schemeClr val="dk1"/>
              </a:solidFill>
              <a:latin typeface="Fira Sans"/>
              <a:ea typeface="Fira Sans"/>
              <a:cs typeface="Fira Sans"/>
              <a:sym typeface="Fira Sans"/>
            </a:endParaRPr>
          </a:p>
        </p:txBody>
      </p:sp>
      <p:sp>
        <p:nvSpPr>
          <p:cNvPr id="480" name="Google Shape;480;p39"/>
          <p:cNvSpPr txBox="1"/>
          <p:nvPr/>
        </p:nvSpPr>
        <p:spPr>
          <a:xfrm>
            <a:off x="3764375" y="3427450"/>
            <a:ext cx="16392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Fira Sans"/>
                <a:ea typeface="Fira Sans"/>
                <a:cs typeface="Fira Sans"/>
                <a:sym typeface="Fira Sans"/>
              </a:rPr>
              <a:t>Subscription Fee</a:t>
            </a:r>
            <a:endParaRPr b="1" sz="1500">
              <a:solidFill>
                <a:schemeClr val="dk1"/>
              </a:solidFill>
              <a:latin typeface="Fira Sans"/>
              <a:ea typeface="Fira Sans"/>
              <a:cs typeface="Fira Sans"/>
              <a:sym typeface="Fira Sans"/>
            </a:endParaRPr>
          </a:p>
        </p:txBody>
      </p:sp>
      <p:sp>
        <p:nvSpPr>
          <p:cNvPr id="481" name="Google Shape;481;p39"/>
          <p:cNvSpPr txBox="1"/>
          <p:nvPr/>
        </p:nvSpPr>
        <p:spPr>
          <a:xfrm>
            <a:off x="3832125" y="4062825"/>
            <a:ext cx="14292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Fira Sans"/>
                <a:ea typeface="Fira Sans"/>
                <a:cs typeface="Fira Sans"/>
                <a:sym typeface="Fira Sans"/>
              </a:rPr>
              <a:t>2023 Revenue</a:t>
            </a:r>
            <a:endParaRPr b="1" sz="1500">
              <a:solidFill>
                <a:schemeClr val="dk1"/>
              </a:solidFill>
              <a:latin typeface="Fira Sans"/>
              <a:ea typeface="Fira Sans"/>
              <a:cs typeface="Fira Sans"/>
              <a:sym typeface="Fira Sans"/>
            </a:endParaRPr>
          </a:p>
        </p:txBody>
      </p:sp>
      <p:sp>
        <p:nvSpPr>
          <p:cNvPr id="482" name="Google Shape;482;p39"/>
          <p:cNvSpPr/>
          <p:nvPr/>
        </p:nvSpPr>
        <p:spPr>
          <a:xfrm>
            <a:off x="5112575" y="2646150"/>
            <a:ext cx="202500" cy="13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83" name="Google Shape;483;p39"/>
          <p:cNvSpPr/>
          <p:nvPr/>
        </p:nvSpPr>
        <p:spPr>
          <a:xfrm>
            <a:off x="5112575" y="3893225"/>
            <a:ext cx="202500" cy="13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84" name="Google Shape;484;p39"/>
          <p:cNvSpPr/>
          <p:nvPr/>
        </p:nvSpPr>
        <p:spPr>
          <a:xfrm>
            <a:off x="5112575" y="4357175"/>
            <a:ext cx="202500" cy="135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85" name="Google Shape;485;p39"/>
          <p:cNvSpPr txBox="1"/>
          <p:nvPr/>
        </p:nvSpPr>
        <p:spPr>
          <a:xfrm>
            <a:off x="4295538" y="1245050"/>
            <a:ext cx="5532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Fira Sans"/>
                <a:ea typeface="Fira Sans"/>
                <a:cs typeface="Fira Sans"/>
                <a:sym typeface="Fira Sans"/>
              </a:rPr>
              <a:t>vs</a:t>
            </a:r>
            <a:endParaRPr b="1" sz="1200">
              <a:solidFill>
                <a:schemeClr val="dk1"/>
              </a:solidFill>
              <a:latin typeface="Fira Sans"/>
              <a:ea typeface="Fira Sans"/>
              <a:cs typeface="Fira Sans"/>
              <a:sym typeface="Fira Sans"/>
            </a:endParaRPr>
          </a:p>
        </p:txBody>
      </p:sp>
      <p:sp>
        <p:nvSpPr>
          <p:cNvPr id="486" name="Google Shape;486;p39"/>
          <p:cNvSpPr txBox="1"/>
          <p:nvPr/>
        </p:nvSpPr>
        <p:spPr>
          <a:xfrm>
            <a:off x="1552200" y="3989475"/>
            <a:ext cx="1689900" cy="456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latin typeface="Fira Sans"/>
                <a:ea typeface="Fira Sans"/>
                <a:cs typeface="Fira Sans"/>
                <a:sym typeface="Fira Sans"/>
              </a:rPr>
              <a:t>$ 8.4 Billion</a:t>
            </a:r>
            <a:endParaRPr sz="1500">
              <a:latin typeface="Fira Sans"/>
              <a:ea typeface="Fira Sans"/>
              <a:cs typeface="Fira Sans"/>
              <a:sym typeface="Fira Sans"/>
            </a:endParaRPr>
          </a:p>
        </p:txBody>
      </p:sp>
      <p:sp>
        <p:nvSpPr>
          <p:cNvPr id="487" name="Google Shape;487;p39"/>
          <p:cNvSpPr txBox="1"/>
          <p:nvPr/>
        </p:nvSpPr>
        <p:spPr>
          <a:xfrm>
            <a:off x="5938650" y="2718725"/>
            <a:ext cx="1689900" cy="456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latin typeface="Fira Sans"/>
                <a:ea typeface="Fira Sans"/>
                <a:cs typeface="Fira Sans"/>
                <a:sym typeface="Fira Sans"/>
              </a:rPr>
              <a:t>260.3 Million</a:t>
            </a:r>
            <a:endParaRPr sz="1500">
              <a:latin typeface="Fira Sans"/>
              <a:ea typeface="Fira Sans"/>
              <a:cs typeface="Fira Sans"/>
              <a:sym typeface="Fira Sans"/>
            </a:endParaRPr>
          </a:p>
        </p:txBody>
      </p:sp>
      <p:sp>
        <p:nvSpPr>
          <p:cNvPr id="488" name="Google Shape;488;p39"/>
          <p:cNvSpPr txBox="1"/>
          <p:nvPr/>
        </p:nvSpPr>
        <p:spPr>
          <a:xfrm>
            <a:off x="1552200" y="2718725"/>
            <a:ext cx="1689900" cy="456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latin typeface="Fira Sans"/>
                <a:ea typeface="Fira Sans"/>
                <a:cs typeface="Fira Sans"/>
                <a:sym typeface="Fira Sans"/>
              </a:rPr>
              <a:t>149.6 Million</a:t>
            </a:r>
            <a:endParaRPr sz="1500">
              <a:latin typeface="Fira Sans"/>
              <a:ea typeface="Fira Sans"/>
              <a:cs typeface="Fira Sans"/>
              <a:sym typeface="Fira Sans"/>
            </a:endParaRPr>
          </a:p>
        </p:txBody>
      </p:sp>
      <p:sp>
        <p:nvSpPr>
          <p:cNvPr id="489" name="Google Shape;489;p39"/>
          <p:cNvSpPr txBox="1"/>
          <p:nvPr/>
        </p:nvSpPr>
        <p:spPr>
          <a:xfrm>
            <a:off x="1552200" y="3354100"/>
            <a:ext cx="1689900" cy="456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latin typeface="Fira Sans"/>
                <a:ea typeface="Fira Sans"/>
                <a:cs typeface="Fira Sans"/>
                <a:sym typeface="Fira Sans"/>
              </a:rPr>
              <a:t>$ 7.0 monthly</a:t>
            </a:r>
            <a:endParaRPr sz="1500">
              <a:latin typeface="Fira Sans"/>
              <a:ea typeface="Fira Sans"/>
              <a:cs typeface="Fira Sans"/>
              <a:sym typeface="Fira Sans"/>
            </a:endParaRPr>
          </a:p>
        </p:txBody>
      </p:sp>
      <p:sp>
        <p:nvSpPr>
          <p:cNvPr id="490" name="Google Shape;490;p39"/>
          <p:cNvSpPr txBox="1"/>
          <p:nvPr/>
        </p:nvSpPr>
        <p:spPr>
          <a:xfrm>
            <a:off x="5938650" y="3989475"/>
            <a:ext cx="1689900" cy="456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latin typeface="Fira Sans"/>
                <a:ea typeface="Fira Sans"/>
                <a:cs typeface="Fira Sans"/>
                <a:sym typeface="Fira Sans"/>
              </a:rPr>
              <a:t>$ 33.7 Billion</a:t>
            </a:r>
            <a:endParaRPr sz="1500">
              <a:latin typeface="Fira Sans"/>
              <a:ea typeface="Fira Sans"/>
              <a:cs typeface="Fira Sans"/>
              <a:sym typeface="Fira Sans"/>
            </a:endParaRPr>
          </a:p>
        </p:txBody>
      </p:sp>
      <p:sp>
        <p:nvSpPr>
          <p:cNvPr id="491" name="Google Shape;491;p39"/>
          <p:cNvSpPr txBox="1"/>
          <p:nvPr/>
        </p:nvSpPr>
        <p:spPr>
          <a:xfrm>
            <a:off x="5938650" y="3354100"/>
            <a:ext cx="1689900" cy="456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latin typeface="Fira Sans"/>
                <a:ea typeface="Fira Sans"/>
                <a:cs typeface="Fira Sans"/>
                <a:sym typeface="Fira Sans"/>
              </a:rPr>
              <a:t>$ 8.0 monthly</a:t>
            </a:r>
            <a:endParaRPr sz="1500">
              <a:latin typeface="Fira Sans"/>
              <a:ea typeface="Fira Sans"/>
              <a:cs typeface="Fira Sans"/>
              <a:sym typeface="Fira Sans"/>
            </a:endParaRPr>
          </a:p>
        </p:txBody>
      </p:sp>
      <p:pic>
        <p:nvPicPr>
          <p:cNvPr id="492" name="Google Shape;492;p39"/>
          <p:cNvPicPr preferRelativeResize="0"/>
          <p:nvPr/>
        </p:nvPicPr>
        <p:blipFill>
          <a:blip r:embed="rId3">
            <a:alphaModFix/>
          </a:blip>
          <a:stretch>
            <a:fillRect/>
          </a:stretch>
        </p:blipFill>
        <p:spPr>
          <a:xfrm>
            <a:off x="1864575" y="1824856"/>
            <a:ext cx="1217550" cy="660507"/>
          </a:xfrm>
          <a:prstGeom prst="rect">
            <a:avLst/>
          </a:prstGeom>
          <a:noFill/>
          <a:ln>
            <a:noFill/>
          </a:ln>
        </p:spPr>
      </p:pic>
      <p:pic>
        <p:nvPicPr>
          <p:cNvPr id="493" name="Google Shape;493;p39"/>
          <p:cNvPicPr preferRelativeResize="0"/>
          <p:nvPr/>
        </p:nvPicPr>
        <p:blipFill rotWithShape="1">
          <a:blip r:embed="rId4">
            <a:alphaModFix/>
          </a:blip>
          <a:srcRect b="29614" l="0" r="0" t="22927"/>
          <a:stretch/>
        </p:blipFill>
        <p:spPr>
          <a:xfrm>
            <a:off x="6096150" y="1913258"/>
            <a:ext cx="1149050" cy="545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0"/>
          <p:cNvSpPr txBox="1"/>
          <p:nvPr>
            <p:ph type="title"/>
          </p:nvPr>
        </p:nvSpPr>
        <p:spPr>
          <a:xfrm>
            <a:off x="713225" y="2384250"/>
            <a:ext cx="43443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499" name="Google Shape;499;p40"/>
          <p:cNvSpPr txBox="1"/>
          <p:nvPr>
            <p:ph idx="2" type="title"/>
          </p:nvPr>
        </p:nvSpPr>
        <p:spPr>
          <a:xfrm>
            <a:off x="713225" y="1468350"/>
            <a:ext cx="12642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00" name="Google Shape;500;p40"/>
          <p:cNvSpPr txBox="1"/>
          <p:nvPr>
            <p:ph idx="1" type="subTitle"/>
          </p:nvPr>
        </p:nvSpPr>
        <p:spPr>
          <a:xfrm>
            <a:off x="713225" y="3300150"/>
            <a:ext cx="43443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Data science process and procedure</a:t>
            </a:r>
            <a:endParaRPr/>
          </a:p>
        </p:txBody>
      </p:sp>
      <p:grpSp>
        <p:nvGrpSpPr>
          <p:cNvPr id="501" name="Google Shape;501;p40"/>
          <p:cNvGrpSpPr/>
          <p:nvPr/>
        </p:nvGrpSpPr>
        <p:grpSpPr>
          <a:xfrm>
            <a:off x="5104880" y="-153372"/>
            <a:ext cx="4218588" cy="6000577"/>
            <a:chOff x="5104880" y="-153372"/>
            <a:chExt cx="4218588" cy="6000577"/>
          </a:xfrm>
        </p:grpSpPr>
        <p:sp>
          <p:nvSpPr>
            <p:cNvPr id="502" name="Google Shape;502;p40"/>
            <p:cNvSpPr/>
            <p:nvPr/>
          </p:nvSpPr>
          <p:spPr>
            <a:xfrm>
              <a:off x="7074911" y="25473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0"/>
            <p:cNvSpPr/>
            <p:nvPr/>
          </p:nvSpPr>
          <p:spPr>
            <a:xfrm>
              <a:off x="7026089" y="-1533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0"/>
            <p:cNvSpPr/>
            <p:nvPr/>
          </p:nvSpPr>
          <p:spPr>
            <a:xfrm>
              <a:off x="6606684" y="3184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0"/>
            <p:cNvSpPr/>
            <p:nvPr/>
          </p:nvSpPr>
          <p:spPr>
            <a:xfrm>
              <a:off x="6138958" y="13708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0"/>
            <p:cNvSpPr/>
            <p:nvPr/>
          </p:nvSpPr>
          <p:spPr>
            <a:xfrm>
              <a:off x="5732458" y="8745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0"/>
            <p:cNvSpPr/>
            <p:nvPr/>
          </p:nvSpPr>
          <p:spPr>
            <a:xfrm>
              <a:off x="7480889" y="98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0"/>
            <p:cNvSpPr/>
            <p:nvPr/>
          </p:nvSpPr>
          <p:spPr>
            <a:xfrm>
              <a:off x="7074904" y="20750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0"/>
            <p:cNvSpPr/>
            <p:nvPr/>
          </p:nvSpPr>
          <p:spPr>
            <a:xfrm>
              <a:off x="7962441" y="14040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0"/>
            <p:cNvSpPr/>
            <p:nvPr/>
          </p:nvSpPr>
          <p:spPr>
            <a:xfrm flipH="1" rot="10800000">
              <a:off x="6036087" y="31249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0"/>
            <p:cNvSpPr/>
            <p:nvPr/>
          </p:nvSpPr>
          <p:spPr>
            <a:xfrm flipH="1" rot="10800000">
              <a:off x="6355205" y="41020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0"/>
            <p:cNvSpPr/>
            <p:nvPr/>
          </p:nvSpPr>
          <p:spPr>
            <a:xfrm flipH="1" rot="10800000">
              <a:off x="5732459" y="48790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0"/>
            <p:cNvSpPr/>
            <p:nvPr/>
          </p:nvSpPr>
          <p:spPr>
            <a:xfrm flipH="1" rot="10800000">
              <a:off x="6683197" y="35154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0"/>
            <p:cNvSpPr/>
            <p:nvPr/>
          </p:nvSpPr>
          <p:spPr>
            <a:xfrm flipH="1" rot="10800000">
              <a:off x="5104880"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
            <p:cNvSpPr/>
            <p:nvPr/>
          </p:nvSpPr>
          <p:spPr>
            <a:xfrm>
              <a:off x="8484758" y="243811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0"/>
            <p:cNvSpPr/>
            <p:nvPr/>
          </p:nvSpPr>
          <p:spPr>
            <a:xfrm>
              <a:off x="8038260" y="29212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0"/>
            <p:cNvSpPr/>
            <p:nvPr/>
          </p:nvSpPr>
          <p:spPr>
            <a:xfrm flipH="1" rot="10800000">
              <a:off x="7853362" y="396220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0"/>
            <p:cNvSpPr/>
            <p:nvPr/>
          </p:nvSpPr>
          <p:spPr>
            <a:xfrm flipH="1" rot="10800000">
              <a:off x="8261505"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9" name="Google Shape;519;p40"/>
          <p:cNvCxnSpPr/>
          <p:nvPr/>
        </p:nvCxnSpPr>
        <p:spPr>
          <a:xfrm>
            <a:off x="841250" y="1385850"/>
            <a:ext cx="3735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1"/>
          <p:cNvSpPr txBox="1"/>
          <p:nvPr>
            <p:ph idx="2" type="subTitle"/>
          </p:nvPr>
        </p:nvSpPr>
        <p:spPr>
          <a:xfrm>
            <a:off x="3439063" y="2235613"/>
            <a:ext cx="22659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Remove duplicates and empty row</a:t>
            </a:r>
            <a:endParaRPr/>
          </a:p>
        </p:txBody>
      </p:sp>
      <p:sp>
        <p:nvSpPr>
          <p:cNvPr id="525" name="Google Shape;525;p41"/>
          <p:cNvSpPr txBox="1"/>
          <p:nvPr>
            <p:ph idx="5" type="subTitle"/>
          </p:nvPr>
        </p:nvSpPr>
        <p:spPr>
          <a:xfrm>
            <a:off x="5909375" y="2235613"/>
            <a:ext cx="22659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and variables selection</a:t>
            </a:r>
            <a:endParaRPr/>
          </a:p>
        </p:txBody>
      </p:sp>
      <p:sp>
        <p:nvSpPr>
          <p:cNvPr id="526" name="Google Shape;526;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527" name="Google Shape;527;p41"/>
          <p:cNvSpPr txBox="1"/>
          <p:nvPr>
            <p:ph idx="1" type="subTitle"/>
          </p:nvPr>
        </p:nvSpPr>
        <p:spPr>
          <a:xfrm>
            <a:off x="968524" y="2235613"/>
            <a:ext cx="22662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 scraping of Subreddit posts</a:t>
            </a:r>
            <a:endParaRPr/>
          </a:p>
        </p:txBody>
      </p:sp>
      <p:sp>
        <p:nvSpPr>
          <p:cNvPr id="528" name="Google Shape;528;p41"/>
          <p:cNvSpPr txBox="1"/>
          <p:nvPr>
            <p:ph idx="3" type="subTitle"/>
          </p:nvPr>
        </p:nvSpPr>
        <p:spPr>
          <a:xfrm>
            <a:off x="968524" y="3967325"/>
            <a:ext cx="22662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exploration and visualization</a:t>
            </a:r>
            <a:endParaRPr/>
          </a:p>
        </p:txBody>
      </p:sp>
      <p:sp>
        <p:nvSpPr>
          <p:cNvPr id="529" name="Google Shape;529;p41"/>
          <p:cNvSpPr txBox="1"/>
          <p:nvPr>
            <p:ph idx="4" type="subTitle"/>
          </p:nvPr>
        </p:nvSpPr>
        <p:spPr>
          <a:xfrm>
            <a:off x="3439063" y="3967325"/>
            <a:ext cx="22659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selection, fitting and training</a:t>
            </a:r>
            <a:endParaRPr/>
          </a:p>
        </p:txBody>
      </p:sp>
      <p:sp>
        <p:nvSpPr>
          <p:cNvPr id="530" name="Google Shape;530;p41"/>
          <p:cNvSpPr txBox="1"/>
          <p:nvPr>
            <p:ph idx="6" type="subTitle"/>
          </p:nvPr>
        </p:nvSpPr>
        <p:spPr>
          <a:xfrm>
            <a:off x="5909375" y="3967325"/>
            <a:ext cx="22659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performance assessment</a:t>
            </a:r>
            <a:endParaRPr/>
          </a:p>
        </p:txBody>
      </p:sp>
      <p:sp>
        <p:nvSpPr>
          <p:cNvPr id="531" name="Google Shape;531;p41"/>
          <p:cNvSpPr txBox="1"/>
          <p:nvPr>
            <p:ph idx="7" type="subTitle"/>
          </p:nvPr>
        </p:nvSpPr>
        <p:spPr>
          <a:xfrm>
            <a:off x="968524" y="1890138"/>
            <a:ext cx="22662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Collection</a:t>
            </a:r>
            <a:endParaRPr/>
          </a:p>
        </p:txBody>
      </p:sp>
      <p:sp>
        <p:nvSpPr>
          <p:cNvPr id="532" name="Google Shape;532;p41"/>
          <p:cNvSpPr txBox="1"/>
          <p:nvPr>
            <p:ph idx="8" type="subTitle"/>
          </p:nvPr>
        </p:nvSpPr>
        <p:spPr>
          <a:xfrm>
            <a:off x="3439063" y="1890138"/>
            <a:ext cx="22659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Cleaning</a:t>
            </a:r>
            <a:endParaRPr/>
          </a:p>
        </p:txBody>
      </p:sp>
      <p:sp>
        <p:nvSpPr>
          <p:cNvPr id="533" name="Google Shape;533;p41"/>
          <p:cNvSpPr txBox="1"/>
          <p:nvPr>
            <p:ph idx="9" type="subTitle"/>
          </p:nvPr>
        </p:nvSpPr>
        <p:spPr>
          <a:xfrm>
            <a:off x="5909375" y="1890138"/>
            <a:ext cx="22659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Preprocessing</a:t>
            </a:r>
            <a:endParaRPr/>
          </a:p>
        </p:txBody>
      </p:sp>
      <p:sp>
        <p:nvSpPr>
          <p:cNvPr id="534" name="Google Shape;534;p41"/>
          <p:cNvSpPr txBox="1"/>
          <p:nvPr>
            <p:ph idx="13" type="subTitle"/>
          </p:nvPr>
        </p:nvSpPr>
        <p:spPr>
          <a:xfrm>
            <a:off x="968524" y="3621825"/>
            <a:ext cx="22662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Exploratory</a:t>
            </a:r>
            <a:endParaRPr/>
          </a:p>
        </p:txBody>
      </p:sp>
      <p:sp>
        <p:nvSpPr>
          <p:cNvPr id="535" name="Google Shape;535;p41"/>
          <p:cNvSpPr txBox="1"/>
          <p:nvPr>
            <p:ph idx="14" type="subTitle"/>
          </p:nvPr>
        </p:nvSpPr>
        <p:spPr>
          <a:xfrm>
            <a:off x="3439063" y="3621825"/>
            <a:ext cx="22659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Modeling</a:t>
            </a:r>
            <a:endParaRPr/>
          </a:p>
        </p:txBody>
      </p:sp>
      <p:sp>
        <p:nvSpPr>
          <p:cNvPr id="536" name="Google Shape;536;p41"/>
          <p:cNvSpPr txBox="1"/>
          <p:nvPr>
            <p:ph idx="15" type="subTitle"/>
          </p:nvPr>
        </p:nvSpPr>
        <p:spPr>
          <a:xfrm>
            <a:off x="5909375" y="3621825"/>
            <a:ext cx="22659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Evaluation</a:t>
            </a:r>
            <a:endParaRPr/>
          </a:p>
        </p:txBody>
      </p:sp>
      <p:grpSp>
        <p:nvGrpSpPr>
          <p:cNvPr id="537" name="Google Shape;537;p41"/>
          <p:cNvGrpSpPr/>
          <p:nvPr/>
        </p:nvGrpSpPr>
        <p:grpSpPr>
          <a:xfrm>
            <a:off x="4375937" y="1255431"/>
            <a:ext cx="392133" cy="392133"/>
            <a:chOff x="6727565" y="1999856"/>
            <a:chExt cx="392133" cy="392133"/>
          </a:xfrm>
        </p:grpSpPr>
        <p:sp>
          <p:nvSpPr>
            <p:cNvPr id="538" name="Google Shape;538;p41"/>
            <p:cNvSpPr/>
            <p:nvPr/>
          </p:nvSpPr>
          <p:spPr>
            <a:xfrm>
              <a:off x="6832701" y="2123614"/>
              <a:ext cx="181862" cy="268375"/>
            </a:xfrm>
            <a:custGeom>
              <a:rect b="b" l="l" r="r" t="t"/>
              <a:pathLst>
                <a:path extrusionOk="0" h="11875" w="8047">
                  <a:moveTo>
                    <a:pt x="4654" y="1018"/>
                  </a:moveTo>
                  <a:lnTo>
                    <a:pt x="5138" y="1067"/>
                  </a:lnTo>
                  <a:lnTo>
                    <a:pt x="5574" y="1212"/>
                  </a:lnTo>
                  <a:lnTo>
                    <a:pt x="6011" y="1406"/>
                  </a:lnTo>
                  <a:lnTo>
                    <a:pt x="6350" y="1697"/>
                  </a:lnTo>
                  <a:lnTo>
                    <a:pt x="6641" y="2036"/>
                  </a:lnTo>
                  <a:lnTo>
                    <a:pt x="6834" y="2424"/>
                  </a:lnTo>
                  <a:lnTo>
                    <a:pt x="6980" y="2860"/>
                  </a:lnTo>
                  <a:lnTo>
                    <a:pt x="7028" y="3296"/>
                  </a:lnTo>
                  <a:lnTo>
                    <a:pt x="7028" y="3781"/>
                  </a:lnTo>
                  <a:lnTo>
                    <a:pt x="6883" y="4217"/>
                  </a:lnTo>
                  <a:lnTo>
                    <a:pt x="6641" y="4653"/>
                  </a:lnTo>
                  <a:lnTo>
                    <a:pt x="6350" y="4992"/>
                  </a:lnTo>
                  <a:lnTo>
                    <a:pt x="6301" y="5041"/>
                  </a:lnTo>
                  <a:lnTo>
                    <a:pt x="6059" y="5332"/>
                  </a:lnTo>
                  <a:lnTo>
                    <a:pt x="5817" y="5623"/>
                  </a:lnTo>
                  <a:lnTo>
                    <a:pt x="5574" y="5962"/>
                  </a:lnTo>
                  <a:lnTo>
                    <a:pt x="5429" y="6301"/>
                  </a:lnTo>
                  <a:lnTo>
                    <a:pt x="5235" y="6640"/>
                  </a:lnTo>
                  <a:lnTo>
                    <a:pt x="5138" y="7028"/>
                  </a:lnTo>
                  <a:lnTo>
                    <a:pt x="5041" y="7416"/>
                  </a:lnTo>
                  <a:lnTo>
                    <a:pt x="4993" y="7803"/>
                  </a:lnTo>
                  <a:lnTo>
                    <a:pt x="4557" y="7803"/>
                  </a:lnTo>
                  <a:lnTo>
                    <a:pt x="4557" y="4944"/>
                  </a:lnTo>
                  <a:lnTo>
                    <a:pt x="4993" y="4799"/>
                  </a:lnTo>
                  <a:lnTo>
                    <a:pt x="5381" y="4556"/>
                  </a:lnTo>
                  <a:lnTo>
                    <a:pt x="5526" y="4411"/>
                  </a:lnTo>
                  <a:lnTo>
                    <a:pt x="5574" y="4217"/>
                  </a:lnTo>
                  <a:lnTo>
                    <a:pt x="5574" y="4023"/>
                  </a:lnTo>
                  <a:lnTo>
                    <a:pt x="5477" y="3829"/>
                  </a:lnTo>
                  <a:lnTo>
                    <a:pt x="5332" y="3732"/>
                  </a:lnTo>
                  <a:lnTo>
                    <a:pt x="5138" y="3635"/>
                  </a:lnTo>
                  <a:lnTo>
                    <a:pt x="4944" y="3635"/>
                  </a:lnTo>
                  <a:lnTo>
                    <a:pt x="4799" y="3732"/>
                  </a:lnTo>
                  <a:lnTo>
                    <a:pt x="4605" y="3829"/>
                  </a:lnTo>
                  <a:lnTo>
                    <a:pt x="4411" y="3926"/>
                  </a:lnTo>
                  <a:lnTo>
                    <a:pt x="4217" y="3975"/>
                  </a:lnTo>
                  <a:lnTo>
                    <a:pt x="3830" y="3975"/>
                  </a:lnTo>
                  <a:lnTo>
                    <a:pt x="3636" y="3926"/>
                  </a:lnTo>
                  <a:lnTo>
                    <a:pt x="3442" y="3829"/>
                  </a:lnTo>
                  <a:lnTo>
                    <a:pt x="3297" y="3732"/>
                  </a:lnTo>
                  <a:lnTo>
                    <a:pt x="3103" y="3635"/>
                  </a:lnTo>
                  <a:lnTo>
                    <a:pt x="2909" y="3635"/>
                  </a:lnTo>
                  <a:lnTo>
                    <a:pt x="2715" y="3732"/>
                  </a:lnTo>
                  <a:lnTo>
                    <a:pt x="2570" y="3829"/>
                  </a:lnTo>
                  <a:lnTo>
                    <a:pt x="2473" y="4023"/>
                  </a:lnTo>
                  <a:lnTo>
                    <a:pt x="2473" y="4217"/>
                  </a:lnTo>
                  <a:lnTo>
                    <a:pt x="2521" y="4411"/>
                  </a:lnTo>
                  <a:lnTo>
                    <a:pt x="2666" y="4556"/>
                  </a:lnTo>
                  <a:lnTo>
                    <a:pt x="3103" y="4799"/>
                  </a:lnTo>
                  <a:lnTo>
                    <a:pt x="3539" y="4944"/>
                  </a:lnTo>
                  <a:lnTo>
                    <a:pt x="3539" y="7803"/>
                  </a:lnTo>
                  <a:lnTo>
                    <a:pt x="3103" y="7803"/>
                  </a:lnTo>
                  <a:lnTo>
                    <a:pt x="3006" y="7416"/>
                  </a:lnTo>
                  <a:lnTo>
                    <a:pt x="2909" y="7028"/>
                  </a:lnTo>
                  <a:lnTo>
                    <a:pt x="2812" y="6640"/>
                  </a:lnTo>
                  <a:lnTo>
                    <a:pt x="2666" y="6301"/>
                  </a:lnTo>
                  <a:lnTo>
                    <a:pt x="2473" y="5962"/>
                  </a:lnTo>
                  <a:lnTo>
                    <a:pt x="2230" y="5623"/>
                  </a:lnTo>
                  <a:lnTo>
                    <a:pt x="1988" y="5283"/>
                  </a:lnTo>
                  <a:lnTo>
                    <a:pt x="1746" y="5041"/>
                  </a:lnTo>
                  <a:lnTo>
                    <a:pt x="1406" y="4653"/>
                  </a:lnTo>
                  <a:lnTo>
                    <a:pt x="1213" y="4265"/>
                  </a:lnTo>
                  <a:lnTo>
                    <a:pt x="1067" y="3829"/>
                  </a:lnTo>
                  <a:lnTo>
                    <a:pt x="1019" y="3345"/>
                  </a:lnTo>
                  <a:lnTo>
                    <a:pt x="1067" y="2908"/>
                  </a:lnTo>
                  <a:lnTo>
                    <a:pt x="1213" y="2472"/>
                  </a:lnTo>
                  <a:lnTo>
                    <a:pt x="1406" y="2036"/>
                  </a:lnTo>
                  <a:lnTo>
                    <a:pt x="1697" y="1697"/>
                  </a:lnTo>
                  <a:lnTo>
                    <a:pt x="2036" y="1406"/>
                  </a:lnTo>
                  <a:lnTo>
                    <a:pt x="2473" y="1164"/>
                  </a:lnTo>
                  <a:lnTo>
                    <a:pt x="2909" y="1067"/>
                  </a:lnTo>
                  <a:lnTo>
                    <a:pt x="3345" y="1018"/>
                  </a:lnTo>
                  <a:close/>
                  <a:moveTo>
                    <a:pt x="4944" y="8773"/>
                  </a:moveTo>
                  <a:lnTo>
                    <a:pt x="4944" y="9451"/>
                  </a:lnTo>
                  <a:lnTo>
                    <a:pt x="4896" y="9597"/>
                  </a:lnTo>
                  <a:lnTo>
                    <a:pt x="4847" y="9694"/>
                  </a:lnTo>
                  <a:lnTo>
                    <a:pt x="4702" y="9790"/>
                  </a:lnTo>
                  <a:lnTo>
                    <a:pt x="3345" y="9790"/>
                  </a:lnTo>
                  <a:lnTo>
                    <a:pt x="3248" y="9694"/>
                  </a:lnTo>
                  <a:lnTo>
                    <a:pt x="3151" y="9597"/>
                  </a:lnTo>
                  <a:lnTo>
                    <a:pt x="3103" y="9451"/>
                  </a:lnTo>
                  <a:lnTo>
                    <a:pt x="3103" y="8773"/>
                  </a:lnTo>
                  <a:close/>
                  <a:moveTo>
                    <a:pt x="3006" y="1"/>
                  </a:moveTo>
                  <a:lnTo>
                    <a:pt x="2715" y="49"/>
                  </a:lnTo>
                  <a:lnTo>
                    <a:pt x="2376" y="146"/>
                  </a:lnTo>
                  <a:lnTo>
                    <a:pt x="2085" y="243"/>
                  </a:lnTo>
                  <a:lnTo>
                    <a:pt x="1794" y="388"/>
                  </a:lnTo>
                  <a:lnTo>
                    <a:pt x="1503" y="534"/>
                  </a:lnTo>
                  <a:lnTo>
                    <a:pt x="1213" y="728"/>
                  </a:lnTo>
                  <a:lnTo>
                    <a:pt x="970" y="970"/>
                  </a:lnTo>
                  <a:lnTo>
                    <a:pt x="776" y="1212"/>
                  </a:lnTo>
                  <a:lnTo>
                    <a:pt x="582" y="1503"/>
                  </a:lnTo>
                  <a:lnTo>
                    <a:pt x="389" y="1745"/>
                  </a:lnTo>
                  <a:lnTo>
                    <a:pt x="243" y="2036"/>
                  </a:lnTo>
                  <a:lnTo>
                    <a:pt x="146" y="2375"/>
                  </a:lnTo>
                  <a:lnTo>
                    <a:pt x="49" y="2666"/>
                  </a:lnTo>
                  <a:lnTo>
                    <a:pt x="1" y="3005"/>
                  </a:lnTo>
                  <a:lnTo>
                    <a:pt x="1" y="3345"/>
                  </a:lnTo>
                  <a:lnTo>
                    <a:pt x="1" y="3684"/>
                  </a:lnTo>
                  <a:lnTo>
                    <a:pt x="49" y="4023"/>
                  </a:lnTo>
                  <a:lnTo>
                    <a:pt x="146" y="4314"/>
                  </a:lnTo>
                  <a:lnTo>
                    <a:pt x="243" y="4653"/>
                  </a:lnTo>
                  <a:lnTo>
                    <a:pt x="389" y="4944"/>
                  </a:lnTo>
                  <a:lnTo>
                    <a:pt x="582" y="5235"/>
                  </a:lnTo>
                  <a:lnTo>
                    <a:pt x="776" y="5477"/>
                  </a:lnTo>
                  <a:lnTo>
                    <a:pt x="1019" y="5768"/>
                  </a:lnTo>
                  <a:lnTo>
                    <a:pt x="1261" y="6010"/>
                  </a:lnTo>
                  <a:lnTo>
                    <a:pt x="1455" y="6301"/>
                  </a:lnTo>
                  <a:lnTo>
                    <a:pt x="1649" y="6592"/>
                  </a:lnTo>
                  <a:lnTo>
                    <a:pt x="1794" y="6931"/>
                  </a:lnTo>
                  <a:lnTo>
                    <a:pt x="1939" y="7270"/>
                  </a:lnTo>
                  <a:lnTo>
                    <a:pt x="2036" y="7610"/>
                  </a:lnTo>
                  <a:lnTo>
                    <a:pt x="2085" y="7949"/>
                  </a:lnTo>
                  <a:lnTo>
                    <a:pt x="2085" y="8288"/>
                  </a:lnTo>
                  <a:lnTo>
                    <a:pt x="2085" y="9451"/>
                  </a:lnTo>
                  <a:lnTo>
                    <a:pt x="2133" y="9742"/>
                  </a:lnTo>
                  <a:lnTo>
                    <a:pt x="2230" y="9984"/>
                  </a:lnTo>
                  <a:lnTo>
                    <a:pt x="2327" y="10227"/>
                  </a:lnTo>
                  <a:lnTo>
                    <a:pt x="2521" y="10421"/>
                  </a:lnTo>
                  <a:lnTo>
                    <a:pt x="2715" y="10614"/>
                  </a:lnTo>
                  <a:lnTo>
                    <a:pt x="2957" y="10711"/>
                  </a:lnTo>
                  <a:lnTo>
                    <a:pt x="3200" y="10808"/>
                  </a:lnTo>
                  <a:lnTo>
                    <a:pt x="3539" y="10808"/>
                  </a:lnTo>
                  <a:lnTo>
                    <a:pt x="3539" y="11390"/>
                  </a:lnTo>
                  <a:lnTo>
                    <a:pt x="3587" y="11584"/>
                  </a:lnTo>
                  <a:lnTo>
                    <a:pt x="3684" y="11729"/>
                  </a:lnTo>
                  <a:lnTo>
                    <a:pt x="3830" y="11826"/>
                  </a:lnTo>
                  <a:lnTo>
                    <a:pt x="4023" y="11874"/>
                  </a:lnTo>
                  <a:lnTo>
                    <a:pt x="4217" y="11826"/>
                  </a:lnTo>
                  <a:lnTo>
                    <a:pt x="4411" y="11729"/>
                  </a:lnTo>
                  <a:lnTo>
                    <a:pt x="4508" y="11584"/>
                  </a:lnTo>
                  <a:lnTo>
                    <a:pt x="4557" y="11390"/>
                  </a:lnTo>
                  <a:lnTo>
                    <a:pt x="4557" y="10808"/>
                  </a:lnTo>
                  <a:lnTo>
                    <a:pt x="4847" y="10808"/>
                  </a:lnTo>
                  <a:lnTo>
                    <a:pt x="5138" y="10711"/>
                  </a:lnTo>
                  <a:lnTo>
                    <a:pt x="5332" y="10614"/>
                  </a:lnTo>
                  <a:lnTo>
                    <a:pt x="5574" y="10421"/>
                  </a:lnTo>
                  <a:lnTo>
                    <a:pt x="5720" y="10227"/>
                  </a:lnTo>
                  <a:lnTo>
                    <a:pt x="5865" y="9984"/>
                  </a:lnTo>
                  <a:lnTo>
                    <a:pt x="5914" y="9742"/>
                  </a:lnTo>
                  <a:lnTo>
                    <a:pt x="5962" y="9451"/>
                  </a:lnTo>
                  <a:lnTo>
                    <a:pt x="5962" y="8288"/>
                  </a:lnTo>
                  <a:lnTo>
                    <a:pt x="5962" y="7949"/>
                  </a:lnTo>
                  <a:lnTo>
                    <a:pt x="6011" y="7561"/>
                  </a:lnTo>
                  <a:lnTo>
                    <a:pt x="6107" y="7222"/>
                  </a:lnTo>
                  <a:lnTo>
                    <a:pt x="6253" y="6931"/>
                  </a:lnTo>
                  <a:lnTo>
                    <a:pt x="6398" y="6592"/>
                  </a:lnTo>
                  <a:lnTo>
                    <a:pt x="6592" y="6301"/>
                  </a:lnTo>
                  <a:lnTo>
                    <a:pt x="6786" y="6010"/>
                  </a:lnTo>
                  <a:lnTo>
                    <a:pt x="7028" y="5768"/>
                  </a:lnTo>
                  <a:lnTo>
                    <a:pt x="7077" y="5719"/>
                  </a:lnTo>
                  <a:lnTo>
                    <a:pt x="7319" y="5477"/>
                  </a:lnTo>
                  <a:lnTo>
                    <a:pt x="7513" y="5186"/>
                  </a:lnTo>
                  <a:lnTo>
                    <a:pt x="7658" y="4896"/>
                  </a:lnTo>
                  <a:lnTo>
                    <a:pt x="7804" y="4605"/>
                  </a:lnTo>
                  <a:lnTo>
                    <a:pt x="7949" y="4314"/>
                  </a:lnTo>
                  <a:lnTo>
                    <a:pt x="7998" y="3975"/>
                  </a:lnTo>
                  <a:lnTo>
                    <a:pt x="8046" y="3635"/>
                  </a:lnTo>
                  <a:lnTo>
                    <a:pt x="8046" y="3296"/>
                  </a:lnTo>
                  <a:lnTo>
                    <a:pt x="8046" y="2957"/>
                  </a:lnTo>
                  <a:lnTo>
                    <a:pt x="7998" y="2618"/>
                  </a:lnTo>
                  <a:lnTo>
                    <a:pt x="7901" y="2327"/>
                  </a:lnTo>
                  <a:lnTo>
                    <a:pt x="7804" y="2036"/>
                  </a:lnTo>
                  <a:lnTo>
                    <a:pt x="7658" y="1745"/>
                  </a:lnTo>
                  <a:lnTo>
                    <a:pt x="7465" y="1455"/>
                  </a:lnTo>
                  <a:lnTo>
                    <a:pt x="7271" y="1212"/>
                  </a:lnTo>
                  <a:lnTo>
                    <a:pt x="7077" y="970"/>
                  </a:lnTo>
                  <a:lnTo>
                    <a:pt x="6834" y="728"/>
                  </a:lnTo>
                  <a:lnTo>
                    <a:pt x="6544" y="582"/>
                  </a:lnTo>
                  <a:lnTo>
                    <a:pt x="6253" y="388"/>
                  </a:lnTo>
                  <a:lnTo>
                    <a:pt x="5962" y="243"/>
                  </a:lnTo>
                  <a:lnTo>
                    <a:pt x="5671" y="146"/>
                  </a:lnTo>
                  <a:lnTo>
                    <a:pt x="5332" y="49"/>
                  </a:lnTo>
                  <a:lnTo>
                    <a:pt x="49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1"/>
            <p:cNvSpPr/>
            <p:nvPr/>
          </p:nvSpPr>
          <p:spPr>
            <a:xfrm>
              <a:off x="6986064" y="1999856"/>
              <a:ext cx="133634" cy="133634"/>
            </a:xfrm>
            <a:custGeom>
              <a:rect b="b" l="l" r="r" t="t"/>
              <a:pathLst>
                <a:path extrusionOk="0" h="5913" w="5913">
                  <a:moveTo>
                    <a:pt x="4895" y="1018"/>
                  </a:moveTo>
                  <a:lnTo>
                    <a:pt x="4895" y="3199"/>
                  </a:lnTo>
                  <a:lnTo>
                    <a:pt x="4556" y="2811"/>
                  </a:lnTo>
                  <a:lnTo>
                    <a:pt x="4362" y="2714"/>
                  </a:lnTo>
                  <a:lnTo>
                    <a:pt x="4168" y="2666"/>
                  </a:lnTo>
                  <a:lnTo>
                    <a:pt x="3974" y="2714"/>
                  </a:lnTo>
                  <a:lnTo>
                    <a:pt x="3829" y="2811"/>
                  </a:lnTo>
                  <a:lnTo>
                    <a:pt x="1939" y="4701"/>
                  </a:lnTo>
                  <a:lnTo>
                    <a:pt x="1212" y="3974"/>
                  </a:lnTo>
                  <a:lnTo>
                    <a:pt x="3102" y="2133"/>
                  </a:lnTo>
                  <a:lnTo>
                    <a:pt x="3199" y="1939"/>
                  </a:lnTo>
                  <a:lnTo>
                    <a:pt x="3247" y="1745"/>
                  </a:lnTo>
                  <a:lnTo>
                    <a:pt x="3199" y="1551"/>
                  </a:lnTo>
                  <a:lnTo>
                    <a:pt x="3102" y="1406"/>
                  </a:lnTo>
                  <a:lnTo>
                    <a:pt x="2763" y="1018"/>
                  </a:lnTo>
                  <a:close/>
                  <a:moveTo>
                    <a:pt x="1502" y="0"/>
                  </a:moveTo>
                  <a:lnTo>
                    <a:pt x="1357" y="49"/>
                  </a:lnTo>
                  <a:lnTo>
                    <a:pt x="1212" y="97"/>
                  </a:lnTo>
                  <a:lnTo>
                    <a:pt x="1115" y="194"/>
                  </a:lnTo>
                  <a:lnTo>
                    <a:pt x="1066" y="339"/>
                  </a:lnTo>
                  <a:lnTo>
                    <a:pt x="1018" y="485"/>
                  </a:lnTo>
                  <a:lnTo>
                    <a:pt x="1018" y="630"/>
                  </a:lnTo>
                  <a:lnTo>
                    <a:pt x="1066" y="776"/>
                  </a:lnTo>
                  <a:lnTo>
                    <a:pt x="1163" y="872"/>
                  </a:lnTo>
                  <a:lnTo>
                    <a:pt x="2036" y="1745"/>
                  </a:lnTo>
                  <a:lnTo>
                    <a:pt x="145" y="3635"/>
                  </a:lnTo>
                  <a:lnTo>
                    <a:pt x="48" y="3780"/>
                  </a:lnTo>
                  <a:lnTo>
                    <a:pt x="0" y="3974"/>
                  </a:lnTo>
                  <a:lnTo>
                    <a:pt x="48" y="4168"/>
                  </a:lnTo>
                  <a:lnTo>
                    <a:pt x="145" y="4362"/>
                  </a:lnTo>
                  <a:lnTo>
                    <a:pt x="1599" y="5767"/>
                  </a:lnTo>
                  <a:lnTo>
                    <a:pt x="1745" y="5913"/>
                  </a:lnTo>
                  <a:lnTo>
                    <a:pt x="2132" y="5913"/>
                  </a:lnTo>
                  <a:lnTo>
                    <a:pt x="2326" y="5767"/>
                  </a:lnTo>
                  <a:lnTo>
                    <a:pt x="4168" y="3926"/>
                  </a:lnTo>
                  <a:lnTo>
                    <a:pt x="5040" y="4798"/>
                  </a:lnTo>
                  <a:lnTo>
                    <a:pt x="5186" y="4847"/>
                  </a:lnTo>
                  <a:lnTo>
                    <a:pt x="5331" y="4895"/>
                  </a:lnTo>
                  <a:lnTo>
                    <a:pt x="5477" y="4943"/>
                  </a:lnTo>
                  <a:lnTo>
                    <a:pt x="5622" y="4895"/>
                  </a:lnTo>
                  <a:lnTo>
                    <a:pt x="5719" y="4798"/>
                  </a:lnTo>
                  <a:lnTo>
                    <a:pt x="5816" y="4701"/>
                  </a:lnTo>
                  <a:lnTo>
                    <a:pt x="5913" y="4556"/>
                  </a:lnTo>
                  <a:lnTo>
                    <a:pt x="5913" y="4410"/>
                  </a:lnTo>
                  <a:lnTo>
                    <a:pt x="5913" y="533"/>
                  </a:lnTo>
                  <a:lnTo>
                    <a:pt x="5864" y="339"/>
                  </a:lnTo>
                  <a:lnTo>
                    <a:pt x="5767" y="145"/>
                  </a:lnTo>
                  <a:lnTo>
                    <a:pt x="5622" y="49"/>
                  </a:lnTo>
                  <a:lnTo>
                    <a:pt x="54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a:off x="6727565" y="1999856"/>
              <a:ext cx="133634" cy="133634"/>
            </a:xfrm>
            <a:custGeom>
              <a:rect b="b" l="l" r="r" t="t"/>
              <a:pathLst>
                <a:path extrusionOk="0" h="5913" w="5913">
                  <a:moveTo>
                    <a:pt x="3199" y="1018"/>
                  </a:moveTo>
                  <a:lnTo>
                    <a:pt x="2811" y="1406"/>
                  </a:lnTo>
                  <a:lnTo>
                    <a:pt x="2714" y="1551"/>
                  </a:lnTo>
                  <a:lnTo>
                    <a:pt x="2666" y="1745"/>
                  </a:lnTo>
                  <a:lnTo>
                    <a:pt x="2714" y="1939"/>
                  </a:lnTo>
                  <a:lnTo>
                    <a:pt x="2811" y="2133"/>
                  </a:lnTo>
                  <a:lnTo>
                    <a:pt x="4701" y="3974"/>
                  </a:lnTo>
                  <a:lnTo>
                    <a:pt x="3974" y="4701"/>
                  </a:lnTo>
                  <a:lnTo>
                    <a:pt x="2133" y="2811"/>
                  </a:lnTo>
                  <a:lnTo>
                    <a:pt x="1939" y="2714"/>
                  </a:lnTo>
                  <a:lnTo>
                    <a:pt x="1745" y="2666"/>
                  </a:lnTo>
                  <a:lnTo>
                    <a:pt x="1551" y="2714"/>
                  </a:lnTo>
                  <a:lnTo>
                    <a:pt x="1406" y="2811"/>
                  </a:lnTo>
                  <a:lnTo>
                    <a:pt x="1018" y="3199"/>
                  </a:lnTo>
                  <a:lnTo>
                    <a:pt x="1018" y="1018"/>
                  </a:lnTo>
                  <a:close/>
                  <a:moveTo>
                    <a:pt x="533" y="0"/>
                  </a:moveTo>
                  <a:lnTo>
                    <a:pt x="340" y="49"/>
                  </a:lnTo>
                  <a:lnTo>
                    <a:pt x="146" y="145"/>
                  </a:lnTo>
                  <a:lnTo>
                    <a:pt x="49" y="339"/>
                  </a:lnTo>
                  <a:lnTo>
                    <a:pt x="0" y="533"/>
                  </a:lnTo>
                  <a:lnTo>
                    <a:pt x="0" y="4410"/>
                  </a:lnTo>
                  <a:lnTo>
                    <a:pt x="49" y="4556"/>
                  </a:lnTo>
                  <a:lnTo>
                    <a:pt x="97" y="4701"/>
                  </a:lnTo>
                  <a:lnTo>
                    <a:pt x="194" y="4798"/>
                  </a:lnTo>
                  <a:lnTo>
                    <a:pt x="340" y="4895"/>
                  </a:lnTo>
                  <a:lnTo>
                    <a:pt x="485" y="4943"/>
                  </a:lnTo>
                  <a:lnTo>
                    <a:pt x="630" y="4895"/>
                  </a:lnTo>
                  <a:lnTo>
                    <a:pt x="776" y="4847"/>
                  </a:lnTo>
                  <a:lnTo>
                    <a:pt x="873" y="4798"/>
                  </a:lnTo>
                  <a:lnTo>
                    <a:pt x="1745" y="3926"/>
                  </a:lnTo>
                  <a:lnTo>
                    <a:pt x="3635" y="5767"/>
                  </a:lnTo>
                  <a:lnTo>
                    <a:pt x="3781" y="5913"/>
                  </a:lnTo>
                  <a:lnTo>
                    <a:pt x="4168" y="5913"/>
                  </a:lnTo>
                  <a:lnTo>
                    <a:pt x="4362" y="5767"/>
                  </a:lnTo>
                  <a:lnTo>
                    <a:pt x="5768" y="4362"/>
                  </a:lnTo>
                  <a:lnTo>
                    <a:pt x="5913" y="4168"/>
                  </a:lnTo>
                  <a:lnTo>
                    <a:pt x="5913" y="3974"/>
                  </a:lnTo>
                  <a:lnTo>
                    <a:pt x="5913" y="3780"/>
                  </a:lnTo>
                  <a:lnTo>
                    <a:pt x="5768" y="3635"/>
                  </a:lnTo>
                  <a:lnTo>
                    <a:pt x="3926" y="1745"/>
                  </a:lnTo>
                  <a:lnTo>
                    <a:pt x="4798" y="872"/>
                  </a:lnTo>
                  <a:lnTo>
                    <a:pt x="4847" y="776"/>
                  </a:lnTo>
                  <a:lnTo>
                    <a:pt x="4895" y="630"/>
                  </a:lnTo>
                  <a:lnTo>
                    <a:pt x="4944" y="485"/>
                  </a:lnTo>
                  <a:lnTo>
                    <a:pt x="4895" y="339"/>
                  </a:lnTo>
                  <a:lnTo>
                    <a:pt x="4798" y="194"/>
                  </a:lnTo>
                  <a:lnTo>
                    <a:pt x="4701" y="97"/>
                  </a:lnTo>
                  <a:lnTo>
                    <a:pt x="4556" y="49"/>
                  </a:lnTo>
                  <a:lnTo>
                    <a:pt x="44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7037524" y="2182758"/>
              <a:ext cx="56997" cy="23029"/>
            </a:xfrm>
            <a:custGeom>
              <a:rect b="b" l="l" r="r" t="t"/>
              <a:pathLst>
                <a:path extrusionOk="0" h="1019" w="2522">
                  <a:moveTo>
                    <a:pt x="340" y="1"/>
                  </a:moveTo>
                  <a:lnTo>
                    <a:pt x="146" y="146"/>
                  </a:lnTo>
                  <a:lnTo>
                    <a:pt x="49" y="291"/>
                  </a:lnTo>
                  <a:lnTo>
                    <a:pt x="1" y="485"/>
                  </a:lnTo>
                  <a:lnTo>
                    <a:pt x="49" y="679"/>
                  </a:lnTo>
                  <a:lnTo>
                    <a:pt x="146" y="873"/>
                  </a:lnTo>
                  <a:lnTo>
                    <a:pt x="340" y="970"/>
                  </a:lnTo>
                  <a:lnTo>
                    <a:pt x="534" y="1018"/>
                  </a:lnTo>
                  <a:lnTo>
                    <a:pt x="2036" y="1018"/>
                  </a:lnTo>
                  <a:lnTo>
                    <a:pt x="2230" y="970"/>
                  </a:lnTo>
                  <a:lnTo>
                    <a:pt x="2376" y="873"/>
                  </a:lnTo>
                  <a:lnTo>
                    <a:pt x="2473" y="679"/>
                  </a:lnTo>
                  <a:lnTo>
                    <a:pt x="2521" y="485"/>
                  </a:lnTo>
                  <a:lnTo>
                    <a:pt x="2473" y="291"/>
                  </a:lnTo>
                  <a:lnTo>
                    <a:pt x="2376" y="146"/>
                  </a:lnTo>
                  <a:lnTo>
                    <a:pt x="2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p:nvPr/>
          </p:nvSpPr>
          <p:spPr>
            <a:xfrm>
              <a:off x="6752742" y="2182758"/>
              <a:ext cx="56997" cy="23029"/>
            </a:xfrm>
            <a:custGeom>
              <a:rect b="b" l="l" r="r" t="t"/>
              <a:pathLst>
                <a:path extrusionOk="0" h="1019" w="2522">
                  <a:moveTo>
                    <a:pt x="340" y="1"/>
                  </a:moveTo>
                  <a:lnTo>
                    <a:pt x="146" y="146"/>
                  </a:lnTo>
                  <a:lnTo>
                    <a:pt x="49" y="291"/>
                  </a:lnTo>
                  <a:lnTo>
                    <a:pt x="1" y="485"/>
                  </a:lnTo>
                  <a:lnTo>
                    <a:pt x="49" y="679"/>
                  </a:lnTo>
                  <a:lnTo>
                    <a:pt x="146" y="873"/>
                  </a:lnTo>
                  <a:lnTo>
                    <a:pt x="340" y="970"/>
                  </a:lnTo>
                  <a:lnTo>
                    <a:pt x="534" y="1018"/>
                  </a:lnTo>
                  <a:lnTo>
                    <a:pt x="2036" y="1018"/>
                  </a:lnTo>
                  <a:lnTo>
                    <a:pt x="2230" y="970"/>
                  </a:lnTo>
                  <a:lnTo>
                    <a:pt x="2376" y="873"/>
                  </a:lnTo>
                  <a:lnTo>
                    <a:pt x="2473" y="679"/>
                  </a:lnTo>
                  <a:lnTo>
                    <a:pt x="2521" y="485"/>
                  </a:lnTo>
                  <a:lnTo>
                    <a:pt x="2473" y="291"/>
                  </a:lnTo>
                  <a:lnTo>
                    <a:pt x="2376" y="146"/>
                  </a:lnTo>
                  <a:lnTo>
                    <a:pt x="2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1"/>
            <p:cNvSpPr/>
            <p:nvPr/>
          </p:nvSpPr>
          <p:spPr>
            <a:xfrm>
              <a:off x="6766980" y="2232049"/>
              <a:ext cx="50421" cy="41652"/>
            </a:xfrm>
            <a:custGeom>
              <a:rect b="b" l="l" r="r" t="t"/>
              <a:pathLst>
                <a:path extrusionOk="0" h="1843" w="2231">
                  <a:moveTo>
                    <a:pt x="1649" y="1"/>
                  </a:moveTo>
                  <a:lnTo>
                    <a:pt x="1455" y="98"/>
                  </a:lnTo>
                  <a:lnTo>
                    <a:pt x="195" y="873"/>
                  </a:lnTo>
                  <a:lnTo>
                    <a:pt x="49" y="1018"/>
                  </a:lnTo>
                  <a:lnTo>
                    <a:pt x="1" y="1212"/>
                  </a:lnTo>
                  <a:lnTo>
                    <a:pt x="1" y="1406"/>
                  </a:lnTo>
                  <a:lnTo>
                    <a:pt x="49" y="1600"/>
                  </a:lnTo>
                  <a:lnTo>
                    <a:pt x="195" y="1745"/>
                  </a:lnTo>
                  <a:lnTo>
                    <a:pt x="389" y="1794"/>
                  </a:lnTo>
                  <a:lnTo>
                    <a:pt x="583" y="1842"/>
                  </a:lnTo>
                  <a:lnTo>
                    <a:pt x="776" y="1745"/>
                  </a:lnTo>
                  <a:lnTo>
                    <a:pt x="2037" y="921"/>
                  </a:lnTo>
                  <a:lnTo>
                    <a:pt x="2182" y="825"/>
                  </a:lnTo>
                  <a:lnTo>
                    <a:pt x="2230" y="631"/>
                  </a:lnTo>
                  <a:lnTo>
                    <a:pt x="2230" y="437"/>
                  </a:lnTo>
                  <a:lnTo>
                    <a:pt x="2182" y="243"/>
                  </a:lnTo>
                  <a:lnTo>
                    <a:pt x="2037" y="98"/>
                  </a:lnTo>
                  <a:lnTo>
                    <a:pt x="1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1"/>
            <p:cNvSpPr/>
            <p:nvPr/>
          </p:nvSpPr>
          <p:spPr>
            <a:xfrm>
              <a:off x="7029863" y="2232049"/>
              <a:ext cx="51505" cy="41652"/>
            </a:xfrm>
            <a:custGeom>
              <a:rect b="b" l="l" r="r" t="t"/>
              <a:pathLst>
                <a:path extrusionOk="0" h="1843" w="2279">
                  <a:moveTo>
                    <a:pt x="388" y="1"/>
                  </a:moveTo>
                  <a:lnTo>
                    <a:pt x="194" y="98"/>
                  </a:lnTo>
                  <a:lnTo>
                    <a:pt x="98" y="243"/>
                  </a:lnTo>
                  <a:lnTo>
                    <a:pt x="1" y="437"/>
                  </a:lnTo>
                  <a:lnTo>
                    <a:pt x="1" y="631"/>
                  </a:lnTo>
                  <a:lnTo>
                    <a:pt x="98" y="825"/>
                  </a:lnTo>
                  <a:lnTo>
                    <a:pt x="243" y="921"/>
                  </a:lnTo>
                  <a:lnTo>
                    <a:pt x="1503" y="1745"/>
                  </a:lnTo>
                  <a:lnTo>
                    <a:pt x="1697" y="1842"/>
                  </a:lnTo>
                  <a:lnTo>
                    <a:pt x="1891" y="1794"/>
                  </a:lnTo>
                  <a:lnTo>
                    <a:pt x="2036" y="1745"/>
                  </a:lnTo>
                  <a:lnTo>
                    <a:pt x="2182" y="1600"/>
                  </a:lnTo>
                  <a:lnTo>
                    <a:pt x="2278" y="1406"/>
                  </a:lnTo>
                  <a:lnTo>
                    <a:pt x="2278" y="1212"/>
                  </a:lnTo>
                  <a:lnTo>
                    <a:pt x="2182" y="1018"/>
                  </a:lnTo>
                  <a:lnTo>
                    <a:pt x="2036" y="873"/>
                  </a:lnTo>
                  <a:lnTo>
                    <a:pt x="776" y="98"/>
                  </a:lnTo>
                  <a:lnTo>
                    <a:pt x="5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41"/>
          <p:cNvGrpSpPr/>
          <p:nvPr/>
        </p:nvGrpSpPr>
        <p:grpSpPr>
          <a:xfrm>
            <a:off x="6862274" y="2988556"/>
            <a:ext cx="392133" cy="392155"/>
            <a:chOff x="6727565" y="2635120"/>
            <a:chExt cx="392133" cy="392155"/>
          </a:xfrm>
        </p:grpSpPr>
        <p:sp>
          <p:nvSpPr>
            <p:cNvPr id="546" name="Google Shape;546;p41"/>
            <p:cNvSpPr/>
            <p:nvPr/>
          </p:nvSpPr>
          <p:spPr>
            <a:xfrm>
              <a:off x="6727565" y="2635120"/>
              <a:ext cx="306705" cy="307812"/>
            </a:xfrm>
            <a:custGeom>
              <a:rect b="b" l="l" r="r" t="t"/>
              <a:pathLst>
                <a:path extrusionOk="0" h="13620" w="13571">
                  <a:moveTo>
                    <a:pt x="10614" y="1018"/>
                  </a:moveTo>
                  <a:lnTo>
                    <a:pt x="10808" y="1067"/>
                  </a:lnTo>
                  <a:lnTo>
                    <a:pt x="10953" y="1164"/>
                  </a:lnTo>
                  <a:lnTo>
                    <a:pt x="12407" y="2618"/>
                  </a:lnTo>
                  <a:lnTo>
                    <a:pt x="12553" y="2812"/>
                  </a:lnTo>
                  <a:lnTo>
                    <a:pt x="12553" y="2957"/>
                  </a:lnTo>
                  <a:lnTo>
                    <a:pt x="12553" y="3151"/>
                  </a:lnTo>
                  <a:lnTo>
                    <a:pt x="12407" y="3345"/>
                  </a:lnTo>
                  <a:lnTo>
                    <a:pt x="11826" y="3926"/>
                  </a:lnTo>
                  <a:lnTo>
                    <a:pt x="9645" y="1794"/>
                  </a:lnTo>
                  <a:lnTo>
                    <a:pt x="10275" y="1164"/>
                  </a:lnTo>
                  <a:lnTo>
                    <a:pt x="10420" y="1067"/>
                  </a:lnTo>
                  <a:lnTo>
                    <a:pt x="10614" y="1018"/>
                  </a:lnTo>
                  <a:close/>
                  <a:moveTo>
                    <a:pt x="8918" y="2521"/>
                  </a:moveTo>
                  <a:lnTo>
                    <a:pt x="9693" y="3248"/>
                  </a:lnTo>
                  <a:lnTo>
                    <a:pt x="3150" y="9742"/>
                  </a:lnTo>
                  <a:lnTo>
                    <a:pt x="2424" y="9015"/>
                  </a:lnTo>
                  <a:lnTo>
                    <a:pt x="8918" y="2521"/>
                  </a:lnTo>
                  <a:close/>
                  <a:moveTo>
                    <a:pt x="10372" y="3975"/>
                  </a:moveTo>
                  <a:lnTo>
                    <a:pt x="11099" y="4653"/>
                  </a:lnTo>
                  <a:lnTo>
                    <a:pt x="4556" y="11148"/>
                  </a:lnTo>
                  <a:lnTo>
                    <a:pt x="3877" y="10469"/>
                  </a:lnTo>
                  <a:lnTo>
                    <a:pt x="10372" y="3975"/>
                  </a:lnTo>
                  <a:close/>
                  <a:moveTo>
                    <a:pt x="1939" y="9984"/>
                  </a:moveTo>
                  <a:lnTo>
                    <a:pt x="3635" y="11632"/>
                  </a:lnTo>
                  <a:lnTo>
                    <a:pt x="1260" y="12359"/>
                  </a:lnTo>
                  <a:lnTo>
                    <a:pt x="1260" y="12359"/>
                  </a:lnTo>
                  <a:lnTo>
                    <a:pt x="1939" y="9984"/>
                  </a:lnTo>
                  <a:close/>
                  <a:moveTo>
                    <a:pt x="10614" y="1"/>
                  </a:moveTo>
                  <a:lnTo>
                    <a:pt x="10323" y="49"/>
                  </a:lnTo>
                  <a:lnTo>
                    <a:pt x="10033" y="98"/>
                  </a:lnTo>
                  <a:lnTo>
                    <a:pt x="9790" y="243"/>
                  </a:lnTo>
                  <a:lnTo>
                    <a:pt x="9548" y="437"/>
                  </a:lnTo>
                  <a:lnTo>
                    <a:pt x="8579" y="1406"/>
                  </a:lnTo>
                  <a:lnTo>
                    <a:pt x="1357" y="8676"/>
                  </a:lnTo>
                  <a:lnTo>
                    <a:pt x="1260" y="8773"/>
                  </a:lnTo>
                  <a:lnTo>
                    <a:pt x="1212" y="8870"/>
                  </a:lnTo>
                  <a:lnTo>
                    <a:pt x="49" y="12989"/>
                  </a:lnTo>
                  <a:lnTo>
                    <a:pt x="0" y="13086"/>
                  </a:lnTo>
                  <a:lnTo>
                    <a:pt x="49" y="13232"/>
                  </a:lnTo>
                  <a:lnTo>
                    <a:pt x="97" y="13377"/>
                  </a:lnTo>
                  <a:lnTo>
                    <a:pt x="194" y="13474"/>
                  </a:lnTo>
                  <a:lnTo>
                    <a:pt x="291" y="13571"/>
                  </a:lnTo>
                  <a:lnTo>
                    <a:pt x="388" y="13619"/>
                  </a:lnTo>
                  <a:lnTo>
                    <a:pt x="533" y="13619"/>
                  </a:lnTo>
                  <a:lnTo>
                    <a:pt x="679" y="13571"/>
                  </a:lnTo>
                  <a:lnTo>
                    <a:pt x="4701" y="12359"/>
                  </a:lnTo>
                  <a:lnTo>
                    <a:pt x="4798" y="12359"/>
                  </a:lnTo>
                  <a:lnTo>
                    <a:pt x="4944" y="12262"/>
                  </a:lnTo>
                  <a:lnTo>
                    <a:pt x="13134" y="4023"/>
                  </a:lnTo>
                  <a:lnTo>
                    <a:pt x="13328" y="3781"/>
                  </a:lnTo>
                  <a:lnTo>
                    <a:pt x="13474" y="3539"/>
                  </a:lnTo>
                  <a:lnTo>
                    <a:pt x="13570" y="3248"/>
                  </a:lnTo>
                  <a:lnTo>
                    <a:pt x="13570" y="2957"/>
                  </a:lnTo>
                  <a:lnTo>
                    <a:pt x="13570" y="2715"/>
                  </a:lnTo>
                  <a:lnTo>
                    <a:pt x="13474" y="2424"/>
                  </a:lnTo>
                  <a:lnTo>
                    <a:pt x="13328" y="2133"/>
                  </a:lnTo>
                  <a:lnTo>
                    <a:pt x="13134" y="1939"/>
                  </a:lnTo>
                  <a:lnTo>
                    <a:pt x="11680" y="437"/>
                  </a:lnTo>
                  <a:lnTo>
                    <a:pt x="11438" y="243"/>
                  </a:lnTo>
                  <a:lnTo>
                    <a:pt x="11196" y="98"/>
                  </a:lnTo>
                  <a:lnTo>
                    <a:pt x="10905" y="49"/>
                  </a:lnTo>
                  <a:lnTo>
                    <a:pt x="10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1"/>
            <p:cNvSpPr/>
            <p:nvPr/>
          </p:nvSpPr>
          <p:spPr>
            <a:xfrm>
              <a:off x="6911575" y="2816937"/>
              <a:ext cx="208123" cy="210338"/>
            </a:xfrm>
            <a:custGeom>
              <a:rect b="b" l="l" r="r" t="t"/>
              <a:pathLst>
                <a:path extrusionOk="0" h="9307" w="9209">
                  <a:moveTo>
                    <a:pt x="5138" y="1019"/>
                  </a:moveTo>
                  <a:lnTo>
                    <a:pt x="5138" y="1649"/>
                  </a:lnTo>
                  <a:lnTo>
                    <a:pt x="5138" y="1794"/>
                  </a:lnTo>
                  <a:lnTo>
                    <a:pt x="5235" y="1939"/>
                  </a:lnTo>
                  <a:lnTo>
                    <a:pt x="5332" y="2036"/>
                  </a:lnTo>
                  <a:lnTo>
                    <a:pt x="5477" y="2133"/>
                  </a:lnTo>
                  <a:lnTo>
                    <a:pt x="5962" y="2327"/>
                  </a:lnTo>
                  <a:lnTo>
                    <a:pt x="6349" y="2666"/>
                  </a:lnTo>
                  <a:lnTo>
                    <a:pt x="6495" y="2763"/>
                  </a:lnTo>
                  <a:lnTo>
                    <a:pt x="6834" y="2763"/>
                  </a:lnTo>
                  <a:lnTo>
                    <a:pt x="6979" y="2715"/>
                  </a:lnTo>
                  <a:lnTo>
                    <a:pt x="7512" y="2376"/>
                  </a:lnTo>
                  <a:lnTo>
                    <a:pt x="7997" y="3296"/>
                  </a:lnTo>
                  <a:lnTo>
                    <a:pt x="7464" y="3587"/>
                  </a:lnTo>
                  <a:lnTo>
                    <a:pt x="7367" y="3684"/>
                  </a:lnTo>
                  <a:lnTo>
                    <a:pt x="7270" y="3830"/>
                  </a:lnTo>
                  <a:lnTo>
                    <a:pt x="7222" y="3975"/>
                  </a:lnTo>
                  <a:lnTo>
                    <a:pt x="7222" y="4120"/>
                  </a:lnTo>
                  <a:lnTo>
                    <a:pt x="7270" y="4653"/>
                  </a:lnTo>
                  <a:lnTo>
                    <a:pt x="7222" y="5187"/>
                  </a:lnTo>
                  <a:lnTo>
                    <a:pt x="7222" y="5332"/>
                  </a:lnTo>
                  <a:lnTo>
                    <a:pt x="7270" y="5477"/>
                  </a:lnTo>
                  <a:lnTo>
                    <a:pt x="7367" y="5623"/>
                  </a:lnTo>
                  <a:lnTo>
                    <a:pt x="7464" y="5720"/>
                  </a:lnTo>
                  <a:lnTo>
                    <a:pt x="7997" y="6010"/>
                  </a:lnTo>
                  <a:lnTo>
                    <a:pt x="7512" y="6931"/>
                  </a:lnTo>
                  <a:lnTo>
                    <a:pt x="6979" y="6592"/>
                  </a:lnTo>
                  <a:lnTo>
                    <a:pt x="6834" y="6544"/>
                  </a:lnTo>
                  <a:lnTo>
                    <a:pt x="6495" y="6544"/>
                  </a:lnTo>
                  <a:lnTo>
                    <a:pt x="6349" y="6640"/>
                  </a:lnTo>
                  <a:lnTo>
                    <a:pt x="5962" y="6980"/>
                  </a:lnTo>
                  <a:lnTo>
                    <a:pt x="5477" y="7174"/>
                  </a:lnTo>
                  <a:lnTo>
                    <a:pt x="5332" y="7271"/>
                  </a:lnTo>
                  <a:lnTo>
                    <a:pt x="5235" y="7367"/>
                  </a:lnTo>
                  <a:lnTo>
                    <a:pt x="5138" y="7513"/>
                  </a:lnTo>
                  <a:lnTo>
                    <a:pt x="5138" y="7658"/>
                  </a:lnTo>
                  <a:lnTo>
                    <a:pt x="5138" y="8288"/>
                  </a:lnTo>
                  <a:lnTo>
                    <a:pt x="4120" y="8288"/>
                  </a:lnTo>
                  <a:lnTo>
                    <a:pt x="4120" y="7658"/>
                  </a:lnTo>
                  <a:lnTo>
                    <a:pt x="4071" y="7513"/>
                  </a:lnTo>
                  <a:lnTo>
                    <a:pt x="4023" y="7367"/>
                  </a:lnTo>
                  <a:lnTo>
                    <a:pt x="3926" y="7271"/>
                  </a:lnTo>
                  <a:lnTo>
                    <a:pt x="3781" y="7174"/>
                  </a:lnTo>
                  <a:lnTo>
                    <a:pt x="3296" y="6980"/>
                  </a:lnTo>
                  <a:lnTo>
                    <a:pt x="2860" y="6640"/>
                  </a:lnTo>
                  <a:lnTo>
                    <a:pt x="2714" y="6544"/>
                  </a:lnTo>
                  <a:lnTo>
                    <a:pt x="2424" y="6544"/>
                  </a:lnTo>
                  <a:lnTo>
                    <a:pt x="2278" y="6592"/>
                  </a:lnTo>
                  <a:lnTo>
                    <a:pt x="1745" y="6931"/>
                  </a:lnTo>
                  <a:lnTo>
                    <a:pt x="1212" y="6010"/>
                  </a:lnTo>
                  <a:lnTo>
                    <a:pt x="1745" y="5720"/>
                  </a:lnTo>
                  <a:lnTo>
                    <a:pt x="1891" y="5623"/>
                  </a:lnTo>
                  <a:lnTo>
                    <a:pt x="1987" y="5477"/>
                  </a:lnTo>
                  <a:lnTo>
                    <a:pt x="2036" y="5332"/>
                  </a:lnTo>
                  <a:lnTo>
                    <a:pt x="1987" y="5187"/>
                  </a:lnTo>
                  <a:lnTo>
                    <a:pt x="1939" y="4653"/>
                  </a:lnTo>
                  <a:lnTo>
                    <a:pt x="1987" y="4120"/>
                  </a:lnTo>
                  <a:lnTo>
                    <a:pt x="2036" y="3975"/>
                  </a:lnTo>
                  <a:lnTo>
                    <a:pt x="1987" y="3830"/>
                  </a:lnTo>
                  <a:lnTo>
                    <a:pt x="1891" y="3684"/>
                  </a:lnTo>
                  <a:lnTo>
                    <a:pt x="1745" y="3587"/>
                  </a:lnTo>
                  <a:lnTo>
                    <a:pt x="1212" y="3296"/>
                  </a:lnTo>
                  <a:lnTo>
                    <a:pt x="1745" y="2376"/>
                  </a:lnTo>
                  <a:lnTo>
                    <a:pt x="2278" y="2715"/>
                  </a:lnTo>
                  <a:lnTo>
                    <a:pt x="2424" y="2763"/>
                  </a:lnTo>
                  <a:lnTo>
                    <a:pt x="2714" y="2763"/>
                  </a:lnTo>
                  <a:lnTo>
                    <a:pt x="2860" y="2666"/>
                  </a:lnTo>
                  <a:lnTo>
                    <a:pt x="3296" y="2327"/>
                  </a:lnTo>
                  <a:lnTo>
                    <a:pt x="3781" y="2133"/>
                  </a:lnTo>
                  <a:lnTo>
                    <a:pt x="3926" y="2036"/>
                  </a:lnTo>
                  <a:lnTo>
                    <a:pt x="4023" y="1939"/>
                  </a:lnTo>
                  <a:lnTo>
                    <a:pt x="4071" y="1794"/>
                  </a:lnTo>
                  <a:lnTo>
                    <a:pt x="4120" y="1649"/>
                  </a:lnTo>
                  <a:lnTo>
                    <a:pt x="4120" y="1019"/>
                  </a:lnTo>
                  <a:close/>
                  <a:moveTo>
                    <a:pt x="3587" y="1"/>
                  </a:moveTo>
                  <a:lnTo>
                    <a:pt x="3393" y="49"/>
                  </a:lnTo>
                  <a:lnTo>
                    <a:pt x="3248" y="146"/>
                  </a:lnTo>
                  <a:lnTo>
                    <a:pt x="3151" y="292"/>
                  </a:lnTo>
                  <a:lnTo>
                    <a:pt x="3102" y="534"/>
                  </a:lnTo>
                  <a:lnTo>
                    <a:pt x="3102" y="1309"/>
                  </a:lnTo>
                  <a:lnTo>
                    <a:pt x="2763" y="1455"/>
                  </a:lnTo>
                  <a:lnTo>
                    <a:pt x="2472" y="1649"/>
                  </a:lnTo>
                  <a:lnTo>
                    <a:pt x="1794" y="1261"/>
                  </a:lnTo>
                  <a:lnTo>
                    <a:pt x="1600" y="1212"/>
                  </a:lnTo>
                  <a:lnTo>
                    <a:pt x="1406" y="1212"/>
                  </a:lnTo>
                  <a:lnTo>
                    <a:pt x="1212" y="1309"/>
                  </a:lnTo>
                  <a:lnTo>
                    <a:pt x="1115" y="1455"/>
                  </a:lnTo>
                  <a:lnTo>
                    <a:pt x="97" y="3199"/>
                  </a:lnTo>
                  <a:lnTo>
                    <a:pt x="0" y="3393"/>
                  </a:lnTo>
                  <a:lnTo>
                    <a:pt x="49" y="3587"/>
                  </a:lnTo>
                  <a:lnTo>
                    <a:pt x="97" y="3781"/>
                  </a:lnTo>
                  <a:lnTo>
                    <a:pt x="243" y="3926"/>
                  </a:lnTo>
                  <a:lnTo>
                    <a:pt x="970" y="4314"/>
                  </a:lnTo>
                  <a:lnTo>
                    <a:pt x="921" y="4653"/>
                  </a:lnTo>
                  <a:lnTo>
                    <a:pt x="970" y="4993"/>
                  </a:lnTo>
                  <a:lnTo>
                    <a:pt x="243" y="5429"/>
                  </a:lnTo>
                  <a:lnTo>
                    <a:pt x="97" y="5526"/>
                  </a:lnTo>
                  <a:lnTo>
                    <a:pt x="49" y="5720"/>
                  </a:lnTo>
                  <a:lnTo>
                    <a:pt x="0" y="5914"/>
                  </a:lnTo>
                  <a:lnTo>
                    <a:pt x="97" y="6107"/>
                  </a:lnTo>
                  <a:lnTo>
                    <a:pt x="1115" y="7852"/>
                  </a:lnTo>
                  <a:lnTo>
                    <a:pt x="1212" y="7997"/>
                  </a:lnTo>
                  <a:lnTo>
                    <a:pt x="1406" y="8094"/>
                  </a:lnTo>
                  <a:lnTo>
                    <a:pt x="1600" y="8094"/>
                  </a:lnTo>
                  <a:lnTo>
                    <a:pt x="1794" y="8046"/>
                  </a:lnTo>
                  <a:lnTo>
                    <a:pt x="2472" y="7658"/>
                  </a:lnTo>
                  <a:lnTo>
                    <a:pt x="2763" y="7852"/>
                  </a:lnTo>
                  <a:lnTo>
                    <a:pt x="3102" y="7997"/>
                  </a:lnTo>
                  <a:lnTo>
                    <a:pt x="3102" y="8773"/>
                  </a:lnTo>
                  <a:lnTo>
                    <a:pt x="3151" y="9015"/>
                  </a:lnTo>
                  <a:lnTo>
                    <a:pt x="3248" y="9161"/>
                  </a:lnTo>
                  <a:lnTo>
                    <a:pt x="3393" y="9258"/>
                  </a:lnTo>
                  <a:lnTo>
                    <a:pt x="3587" y="9306"/>
                  </a:lnTo>
                  <a:lnTo>
                    <a:pt x="5622" y="9306"/>
                  </a:lnTo>
                  <a:lnTo>
                    <a:pt x="5816" y="9258"/>
                  </a:lnTo>
                  <a:lnTo>
                    <a:pt x="6010" y="9161"/>
                  </a:lnTo>
                  <a:lnTo>
                    <a:pt x="6107" y="9015"/>
                  </a:lnTo>
                  <a:lnTo>
                    <a:pt x="6155" y="8773"/>
                  </a:lnTo>
                  <a:lnTo>
                    <a:pt x="6155" y="7997"/>
                  </a:lnTo>
                  <a:lnTo>
                    <a:pt x="6446" y="7852"/>
                  </a:lnTo>
                  <a:lnTo>
                    <a:pt x="6737" y="7658"/>
                  </a:lnTo>
                  <a:lnTo>
                    <a:pt x="7464" y="8046"/>
                  </a:lnTo>
                  <a:lnTo>
                    <a:pt x="7609" y="8094"/>
                  </a:lnTo>
                  <a:lnTo>
                    <a:pt x="7803" y="8094"/>
                  </a:lnTo>
                  <a:lnTo>
                    <a:pt x="7997" y="7997"/>
                  </a:lnTo>
                  <a:lnTo>
                    <a:pt x="8143" y="7852"/>
                  </a:lnTo>
                  <a:lnTo>
                    <a:pt x="9160" y="6107"/>
                  </a:lnTo>
                  <a:lnTo>
                    <a:pt x="9209" y="5914"/>
                  </a:lnTo>
                  <a:lnTo>
                    <a:pt x="9209" y="5720"/>
                  </a:lnTo>
                  <a:lnTo>
                    <a:pt x="9112" y="5526"/>
                  </a:lnTo>
                  <a:lnTo>
                    <a:pt x="8966" y="5429"/>
                  </a:lnTo>
                  <a:lnTo>
                    <a:pt x="8288" y="4993"/>
                  </a:lnTo>
                  <a:lnTo>
                    <a:pt x="8288" y="4653"/>
                  </a:lnTo>
                  <a:lnTo>
                    <a:pt x="8288" y="4314"/>
                  </a:lnTo>
                  <a:lnTo>
                    <a:pt x="8966" y="3926"/>
                  </a:lnTo>
                  <a:lnTo>
                    <a:pt x="9112" y="3781"/>
                  </a:lnTo>
                  <a:lnTo>
                    <a:pt x="9209" y="3587"/>
                  </a:lnTo>
                  <a:lnTo>
                    <a:pt x="9209" y="3393"/>
                  </a:lnTo>
                  <a:lnTo>
                    <a:pt x="9160" y="3199"/>
                  </a:lnTo>
                  <a:lnTo>
                    <a:pt x="8143" y="1455"/>
                  </a:lnTo>
                  <a:lnTo>
                    <a:pt x="7997" y="1309"/>
                  </a:lnTo>
                  <a:lnTo>
                    <a:pt x="7803" y="1212"/>
                  </a:lnTo>
                  <a:lnTo>
                    <a:pt x="7609" y="1212"/>
                  </a:lnTo>
                  <a:lnTo>
                    <a:pt x="7464" y="1261"/>
                  </a:lnTo>
                  <a:lnTo>
                    <a:pt x="6737" y="1649"/>
                  </a:lnTo>
                  <a:lnTo>
                    <a:pt x="6446" y="1455"/>
                  </a:lnTo>
                  <a:lnTo>
                    <a:pt x="6155" y="1309"/>
                  </a:lnTo>
                  <a:lnTo>
                    <a:pt x="6155" y="534"/>
                  </a:lnTo>
                  <a:lnTo>
                    <a:pt x="6107" y="292"/>
                  </a:lnTo>
                  <a:lnTo>
                    <a:pt x="6010" y="146"/>
                  </a:lnTo>
                  <a:lnTo>
                    <a:pt x="5816" y="49"/>
                  </a:lnTo>
                  <a:lnTo>
                    <a:pt x="56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1"/>
            <p:cNvSpPr/>
            <p:nvPr/>
          </p:nvSpPr>
          <p:spPr>
            <a:xfrm>
              <a:off x="6981680" y="2888149"/>
              <a:ext cx="69020" cy="67913"/>
            </a:xfrm>
            <a:custGeom>
              <a:rect b="b" l="l" r="r" t="t"/>
              <a:pathLst>
                <a:path extrusionOk="0" h="3005" w="3054">
                  <a:moveTo>
                    <a:pt x="1696" y="1018"/>
                  </a:moveTo>
                  <a:lnTo>
                    <a:pt x="1890" y="1163"/>
                  </a:lnTo>
                  <a:lnTo>
                    <a:pt x="1987" y="1309"/>
                  </a:lnTo>
                  <a:lnTo>
                    <a:pt x="2036" y="1502"/>
                  </a:lnTo>
                  <a:lnTo>
                    <a:pt x="1987" y="1696"/>
                  </a:lnTo>
                  <a:lnTo>
                    <a:pt x="1890" y="1842"/>
                  </a:lnTo>
                  <a:lnTo>
                    <a:pt x="1696" y="1987"/>
                  </a:lnTo>
                  <a:lnTo>
                    <a:pt x="1309" y="1987"/>
                  </a:lnTo>
                  <a:lnTo>
                    <a:pt x="1163" y="1842"/>
                  </a:lnTo>
                  <a:lnTo>
                    <a:pt x="1066" y="1696"/>
                  </a:lnTo>
                  <a:lnTo>
                    <a:pt x="1018" y="1502"/>
                  </a:lnTo>
                  <a:lnTo>
                    <a:pt x="1066" y="1309"/>
                  </a:lnTo>
                  <a:lnTo>
                    <a:pt x="1163" y="1163"/>
                  </a:lnTo>
                  <a:lnTo>
                    <a:pt x="1309" y="1018"/>
                  </a:lnTo>
                  <a:close/>
                  <a:moveTo>
                    <a:pt x="1212" y="0"/>
                  </a:moveTo>
                  <a:lnTo>
                    <a:pt x="921" y="97"/>
                  </a:lnTo>
                  <a:lnTo>
                    <a:pt x="679" y="242"/>
                  </a:lnTo>
                  <a:lnTo>
                    <a:pt x="436" y="436"/>
                  </a:lnTo>
                  <a:lnTo>
                    <a:pt x="242" y="630"/>
                  </a:lnTo>
                  <a:lnTo>
                    <a:pt x="97" y="921"/>
                  </a:lnTo>
                  <a:lnTo>
                    <a:pt x="0" y="1212"/>
                  </a:lnTo>
                  <a:lnTo>
                    <a:pt x="0" y="1502"/>
                  </a:lnTo>
                  <a:lnTo>
                    <a:pt x="0" y="1793"/>
                  </a:lnTo>
                  <a:lnTo>
                    <a:pt x="97" y="2084"/>
                  </a:lnTo>
                  <a:lnTo>
                    <a:pt x="242" y="2375"/>
                  </a:lnTo>
                  <a:lnTo>
                    <a:pt x="436" y="2569"/>
                  </a:lnTo>
                  <a:lnTo>
                    <a:pt x="679" y="2763"/>
                  </a:lnTo>
                  <a:lnTo>
                    <a:pt x="921" y="2908"/>
                  </a:lnTo>
                  <a:lnTo>
                    <a:pt x="1212" y="3005"/>
                  </a:lnTo>
                  <a:lnTo>
                    <a:pt x="1842" y="3005"/>
                  </a:lnTo>
                  <a:lnTo>
                    <a:pt x="2084" y="2908"/>
                  </a:lnTo>
                  <a:lnTo>
                    <a:pt x="2375" y="2763"/>
                  </a:lnTo>
                  <a:lnTo>
                    <a:pt x="2569" y="2569"/>
                  </a:lnTo>
                  <a:lnTo>
                    <a:pt x="2763" y="2375"/>
                  </a:lnTo>
                  <a:lnTo>
                    <a:pt x="2908" y="2084"/>
                  </a:lnTo>
                  <a:lnTo>
                    <a:pt x="3005" y="1793"/>
                  </a:lnTo>
                  <a:lnTo>
                    <a:pt x="3053" y="1502"/>
                  </a:lnTo>
                  <a:lnTo>
                    <a:pt x="3005" y="1212"/>
                  </a:lnTo>
                  <a:lnTo>
                    <a:pt x="2908" y="921"/>
                  </a:lnTo>
                  <a:lnTo>
                    <a:pt x="2763" y="630"/>
                  </a:lnTo>
                  <a:lnTo>
                    <a:pt x="2569" y="436"/>
                  </a:lnTo>
                  <a:lnTo>
                    <a:pt x="2375" y="242"/>
                  </a:lnTo>
                  <a:lnTo>
                    <a:pt x="2084" y="97"/>
                  </a:lnTo>
                  <a:lnTo>
                    <a:pt x="18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41"/>
          <p:cNvGrpSpPr/>
          <p:nvPr/>
        </p:nvGrpSpPr>
        <p:grpSpPr>
          <a:xfrm>
            <a:off x="6862268" y="1255409"/>
            <a:ext cx="392133" cy="392155"/>
            <a:chOff x="7408842" y="2635120"/>
            <a:chExt cx="392133" cy="392155"/>
          </a:xfrm>
        </p:grpSpPr>
        <p:sp>
          <p:nvSpPr>
            <p:cNvPr id="550" name="Google Shape;550;p41"/>
            <p:cNvSpPr/>
            <p:nvPr/>
          </p:nvSpPr>
          <p:spPr>
            <a:xfrm>
              <a:off x="7408842" y="2773138"/>
              <a:ext cx="392133" cy="254137"/>
            </a:xfrm>
            <a:custGeom>
              <a:rect b="b" l="l" r="r" t="t"/>
              <a:pathLst>
                <a:path extrusionOk="0" h="11245" w="17351">
                  <a:moveTo>
                    <a:pt x="14298" y="9160"/>
                  </a:moveTo>
                  <a:lnTo>
                    <a:pt x="14298" y="10226"/>
                  </a:lnTo>
                  <a:lnTo>
                    <a:pt x="3054" y="10226"/>
                  </a:lnTo>
                  <a:lnTo>
                    <a:pt x="3054" y="9160"/>
                  </a:lnTo>
                  <a:close/>
                  <a:moveTo>
                    <a:pt x="15655" y="1018"/>
                  </a:moveTo>
                  <a:lnTo>
                    <a:pt x="15897" y="1066"/>
                  </a:lnTo>
                  <a:lnTo>
                    <a:pt x="16139" y="1212"/>
                  </a:lnTo>
                  <a:lnTo>
                    <a:pt x="16285" y="1406"/>
                  </a:lnTo>
                  <a:lnTo>
                    <a:pt x="16333" y="1696"/>
                  </a:lnTo>
                  <a:lnTo>
                    <a:pt x="16333" y="10226"/>
                  </a:lnTo>
                  <a:lnTo>
                    <a:pt x="15315" y="10226"/>
                  </a:lnTo>
                  <a:lnTo>
                    <a:pt x="15315" y="8675"/>
                  </a:lnTo>
                  <a:lnTo>
                    <a:pt x="15267" y="8482"/>
                  </a:lnTo>
                  <a:lnTo>
                    <a:pt x="15170" y="8288"/>
                  </a:lnTo>
                  <a:lnTo>
                    <a:pt x="15025" y="8191"/>
                  </a:lnTo>
                  <a:lnTo>
                    <a:pt x="14831" y="8142"/>
                  </a:lnTo>
                  <a:lnTo>
                    <a:pt x="2569" y="8142"/>
                  </a:lnTo>
                  <a:lnTo>
                    <a:pt x="2327" y="8191"/>
                  </a:lnTo>
                  <a:lnTo>
                    <a:pt x="2181" y="8288"/>
                  </a:lnTo>
                  <a:lnTo>
                    <a:pt x="2085" y="8482"/>
                  </a:lnTo>
                  <a:lnTo>
                    <a:pt x="2036" y="8675"/>
                  </a:lnTo>
                  <a:lnTo>
                    <a:pt x="2036" y="10226"/>
                  </a:lnTo>
                  <a:lnTo>
                    <a:pt x="1018" y="10226"/>
                  </a:lnTo>
                  <a:lnTo>
                    <a:pt x="1018" y="1696"/>
                  </a:lnTo>
                  <a:lnTo>
                    <a:pt x="1067" y="1406"/>
                  </a:lnTo>
                  <a:lnTo>
                    <a:pt x="1212" y="1212"/>
                  </a:lnTo>
                  <a:lnTo>
                    <a:pt x="1454" y="1066"/>
                  </a:lnTo>
                  <a:lnTo>
                    <a:pt x="1697" y="1018"/>
                  </a:lnTo>
                  <a:close/>
                  <a:moveTo>
                    <a:pt x="1697" y="0"/>
                  </a:moveTo>
                  <a:lnTo>
                    <a:pt x="1358" y="49"/>
                  </a:lnTo>
                  <a:lnTo>
                    <a:pt x="1018" y="146"/>
                  </a:lnTo>
                  <a:lnTo>
                    <a:pt x="776" y="291"/>
                  </a:lnTo>
                  <a:lnTo>
                    <a:pt x="485" y="485"/>
                  </a:lnTo>
                  <a:lnTo>
                    <a:pt x="291" y="727"/>
                  </a:lnTo>
                  <a:lnTo>
                    <a:pt x="146" y="1018"/>
                  </a:lnTo>
                  <a:lnTo>
                    <a:pt x="49" y="1357"/>
                  </a:lnTo>
                  <a:lnTo>
                    <a:pt x="1" y="1696"/>
                  </a:lnTo>
                  <a:lnTo>
                    <a:pt x="1" y="10711"/>
                  </a:lnTo>
                  <a:lnTo>
                    <a:pt x="49" y="10905"/>
                  </a:lnTo>
                  <a:lnTo>
                    <a:pt x="146" y="11099"/>
                  </a:lnTo>
                  <a:lnTo>
                    <a:pt x="340" y="11196"/>
                  </a:lnTo>
                  <a:lnTo>
                    <a:pt x="534" y="11244"/>
                  </a:lnTo>
                  <a:lnTo>
                    <a:pt x="16818" y="11244"/>
                  </a:lnTo>
                  <a:lnTo>
                    <a:pt x="17012" y="11196"/>
                  </a:lnTo>
                  <a:lnTo>
                    <a:pt x="17206" y="11099"/>
                  </a:lnTo>
                  <a:lnTo>
                    <a:pt x="17303" y="10905"/>
                  </a:lnTo>
                  <a:lnTo>
                    <a:pt x="17351" y="10711"/>
                  </a:lnTo>
                  <a:lnTo>
                    <a:pt x="17351" y="1696"/>
                  </a:lnTo>
                  <a:lnTo>
                    <a:pt x="17303" y="1357"/>
                  </a:lnTo>
                  <a:lnTo>
                    <a:pt x="17206" y="1018"/>
                  </a:lnTo>
                  <a:lnTo>
                    <a:pt x="17060" y="727"/>
                  </a:lnTo>
                  <a:lnTo>
                    <a:pt x="16866" y="485"/>
                  </a:lnTo>
                  <a:lnTo>
                    <a:pt x="16576" y="291"/>
                  </a:lnTo>
                  <a:lnTo>
                    <a:pt x="16333" y="146"/>
                  </a:lnTo>
                  <a:lnTo>
                    <a:pt x="15994" y="49"/>
                  </a:lnTo>
                  <a:lnTo>
                    <a:pt x="156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1"/>
            <p:cNvSpPr/>
            <p:nvPr/>
          </p:nvSpPr>
          <p:spPr>
            <a:xfrm>
              <a:off x="7685964" y="2819129"/>
              <a:ext cx="23007" cy="23029"/>
            </a:xfrm>
            <a:custGeom>
              <a:rect b="b" l="l" r="r" t="t"/>
              <a:pathLst>
                <a:path extrusionOk="0" h="1019" w="1018">
                  <a:moveTo>
                    <a:pt x="291" y="1"/>
                  </a:moveTo>
                  <a:lnTo>
                    <a:pt x="146" y="146"/>
                  </a:lnTo>
                  <a:lnTo>
                    <a:pt x="49" y="292"/>
                  </a:lnTo>
                  <a:lnTo>
                    <a:pt x="0" y="485"/>
                  </a:lnTo>
                  <a:lnTo>
                    <a:pt x="49" y="679"/>
                  </a:lnTo>
                  <a:lnTo>
                    <a:pt x="146" y="873"/>
                  </a:lnTo>
                  <a:lnTo>
                    <a:pt x="291" y="970"/>
                  </a:lnTo>
                  <a:lnTo>
                    <a:pt x="533" y="1018"/>
                  </a:lnTo>
                  <a:lnTo>
                    <a:pt x="727" y="970"/>
                  </a:lnTo>
                  <a:lnTo>
                    <a:pt x="873" y="873"/>
                  </a:lnTo>
                  <a:lnTo>
                    <a:pt x="969" y="679"/>
                  </a:lnTo>
                  <a:lnTo>
                    <a:pt x="1018" y="485"/>
                  </a:lnTo>
                  <a:lnTo>
                    <a:pt x="969" y="292"/>
                  </a:lnTo>
                  <a:lnTo>
                    <a:pt x="873" y="146"/>
                  </a:lnTo>
                  <a:lnTo>
                    <a:pt x="7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1"/>
            <p:cNvSpPr/>
            <p:nvPr/>
          </p:nvSpPr>
          <p:spPr>
            <a:xfrm>
              <a:off x="7454856" y="2819129"/>
              <a:ext cx="104073" cy="23029"/>
            </a:xfrm>
            <a:custGeom>
              <a:rect b="b" l="l" r="r" t="t"/>
              <a:pathLst>
                <a:path extrusionOk="0" h="1019" w="4605">
                  <a:moveTo>
                    <a:pt x="533" y="1"/>
                  </a:moveTo>
                  <a:lnTo>
                    <a:pt x="291" y="49"/>
                  </a:lnTo>
                  <a:lnTo>
                    <a:pt x="145" y="146"/>
                  </a:lnTo>
                  <a:lnTo>
                    <a:pt x="49" y="292"/>
                  </a:lnTo>
                  <a:lnTo>
                    <a:pt x="0" y="485"/>
                  </a:lnTo>
                  <a:lnTo>
                    <a:pt x="49" y="679"/>
                  </a:lnTo>
                  <a:lnTo>
                    <a:pt x="145" y="873"/>
                  </a:lnTo>
                  <a:lnTo>
                    <a:pt x="291" y="970"/>
                  </a:lnTo>
                  <a:lnTo>
                    <a:pt x="533" y="1018"/>
                  </a:lnTo>
                  <a:lnTo>
                    <a:pt x="4071" y="1018"/>
                  </a:lnTo>
                  <a:lnTo>
                    <a:pt x="4265" y="970"/>
                  </a:lnTo>
                  <a:lnTo>
                    <a:pt x="4459" y="873"/>
                  </a:lnTo>
                  <a:lnTo>
                    <a:pt x="4556" y="679"/>
                  </a:lnTo>
                  <a:lnTo>
                    <a:pt x="4604" y="485"/>
                  </a:lnTo>
                  <a:lnTo>
                    <a:pt x="4556" y="292"/>
                  </a:lnTo>
                  <a:lnTo>
                    <a:pt x="4459" y="146"/>
                  </a:lnTo>
                  <a:lnTo>
                    <a:pt x="4265" y="49"/>
                  </a:lnTo>
                  <a:lnTo>
                    <a:pt x="40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1"/>
            <p:cNvSpPr/>
            <p:nvPr/>
          </p:nvSpPr>
          <p:spPr>
            <a:xfrm>
              <a:off x="7454856" y="2865142"/>
              <a:ext cx="208123" cy="69020"/>
            </a:xfrm>
            <a:custGeom>
              <a:rect b="b" l="l" r="r" t="t"/>
              <a:pathLst>
                <a:path extrusionOk="0" h="3054" w="9209">
                  <a:moveTo>
                    <a:pt x="8191" y="1018"/>
                  </a:moveTo>
                  <a:lnTo>
                    <a:pt x="8191" y="2036"/>
                  </a:lnTo>
                  <a:lnTo>
                    <a:pt x="1018" y="2036"/>
                  </a:lnTo>
                  <a:lnTo>
                    <a:pt x="1018" y="1018"/>
                  </a:lnTo>
                  <a:close/>
                  <a:moveTo>
                    <a:pt x="533" y="0"/>
                  </a:moveTo>
                  <a:lnTo>
                    <a:pt x="291" y="49"/>
                  </a:lnTo>
                  <a:lnTo>
                    <a:pt x="145" y="146"/>
                  </a:lnTo>
                  <a:lnTo>
                    <a:pt x="49" y="340"/>
                  </a:lnTo>
                  <a:lnTo>
                    <a:pt x="0" y="533"/>
                  </a:lnTo>
                  <a:lnTo>
                    <a:pt x="0" y="2569"/>
                  </a:lnTo>
                  <a:lnTo>
                    <a:pt x="49" y="2763"/>
                  </a:lnTo>
                  <a:lnTo>
                    <a:pt x="145" y="2908"/>
                  </a:lnTo>
                  <a:lnTo>
                    <a:pt x="291" y="3005"/>
                  </a:lnTo>
                  <a:lnTo>
                    <a:pt x="533" y="3054"/>
                  </a:lnTo>
                  <a:lnTo>
                    <a:pt x="8724" y="3054"/>
                  </a:lnTo>
                  <a:lnTo>
                    <a:pt x="8918" y="3005"/>
                  </a:lnTo>
                  <a:lnTo>
                    <a:pt x="9063" y="2908"/>
                  </a:lnTo>
                  <a:lnTo>
                    <a:pt x="9160" y="2763"/>
                  </a:lnTo>
                  <a:lnTo>
                    <a:pt x="9208" y="2569"/>
                  </a:lnTo>
                  <a:lnTo>
                    <a:pt x="9208" y="533"/>
                  </a:lnTo>
                  <a:lnTo>
                    <a:pt x="9160" y="340"/>
                  </a:lnTo>
                  <a:lnTo>
                    <a:pt x="9063" y="146"/>
                  </a:lnTo>
                  <a:lnTo>
                    <a:pt x="8918" y="49"/>
                  </a:lnTo>
                  <a:lnTo>
                    <a:pt x="87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1"/>
            <p:cNvSpPr/>
            <p:nvPr/>
          </p:nvSpPr>
          <p:spPr>
            <a:xfrm>
              <a:off x="7685964" y="2865142"/>
              <a:ext cx="69020" cy="69020"/>
            </a:xfrm>
            <a:custGeom>
              <a:rect b="b" l="l" r="r" t="t"/>
              <a:pathLst>
                <a:path extrusionOk="0" h="3054" w="3054">
                  <a:moveTo>
                    <a:pt x="2036" y="1018"/>
                  </a:moveTo>
                  <a:lnTo>
                    <a:pt x="2036" y="2036"/>
                  </a:lnTo>
                  <a:lnTo>
                    <a:pt x="1018" y="2036"/>
                  </a:lnTo>
                  <a:lnTo>
                    <a:pt x="1018" y="1018"/>
                  </a:lnTo>
                  <a:close/>
                  <a:moveTo>
                    <a:pt x="533" y="0"/>
                  </a:moveTo>
                  <a:lnTo>
                    <a:pt x="339" y="49"/>
                  </a:lnTo>
                  <a:lnTo>
                    <a:pt x="146" y="146"/>
                  </a:lnTo>
                  <a:lnTo>
                    <a:pt x="49" y="340"/>
                  </a:lnTo>
                  <a:lnTo>
                    <a:pt x="0" y="533"/>
                  </a:lnTo>
                  <a:lnTo>
                    <a:pt x="0" y="2569"/>
                  </a:lnTo>
                  <a:lnTo>
                    <a:pt x="49" y="2763"/>
                  </a:lnTo>
                  <a:lnTo>
                    <a:pt x="146" y="2908"/>
                  </a:lnTo>
                  <a:lnTo>
                    <a:pt x="339" y="3005"/>
                  </a:lnTo>
                  <a:lnTo>
                    <a:pt x="533" y="3054"/>
                  </a:lnTo>
                  <a:lnTo>
                    <a:pt x="2569" y="3054"/>
                  </a:lnTo>
                  <a:lnTo>
                    <a:pt x="2763" y="3005"/>
                  </a:lnTo>
                  <a:lnTo>
                    <a:pt x="2908" y="2908"/>
                  </a:lnTo>
                  <a:lnTo>
                    <a:pt x="3005" y="2763"/>
                  </a:lnTo>
                  <a:lnTo>
                    <a:pt x="3053" y="2569"/>
                  </a:lnTo>
                  <a:lnTo>
                    <a:pt x="3053" y="533"/>
                  </a:lnTo>
                  <a:lnTo>
                    <a:pt x="3005" y="340"/>
                  </a:lnTo>
                  <a:lnTo>
                    <a:pt x="2908" y="146"/>
                  </a:lnTo>
                  <a:lnTo>
                    <a:pt x="2763" y="49"/>
                  </a:lnTo>
                  <a:lnTo>
                    <a:pt x="25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1"/>
            <p:cNvSpPr/>
            <p:nvPr/>
          </p:nvSpPr>
          <p:spPr>
            <a:xfrm>
              <a:off x="7408842" y="2635120"/>
              <a:ext cx="392133" cy="115034"/>
            </a:xfrm>
            <a:custGeom>
              <a:rect b="b" l="l" r="r" t="t"/>
              <a:pathLst>
                <a:path extrusionOk="0" h="5090" w="17351">
                  <a:moveTo>
                    <a:pt x="12601" y="1018"/>
                  </a:moveTo>
                  <a:lnTo>
                    <a:pt x="12601" y="1988"/>
                  </a:lnTo>
                  <a:lnTo>
                    <a:pt x="3393" y="1988"/>
                  </a:lnTo>
                  <a:lnTo>
                    <a:pt x="3393" y="1018"/>
                  </a:lnTo>
                  <a:close/>
                  <a:moveTo>
                    <a:pt x="13619" y="1358"/>
                  </a:moveTo>
                  <a:lnTo>
                    <a:pt x="15800" y="2521"/>
                  </a:lnTo>
                  <a:lnTo>
                    <a:pt x="13619" y="3684"/>
                  </a:lnTo>
                  <a:lnTo>
                    <a:pt x="13619" y="1358"/>
                  </a:lnTo>
                  <a:close/>
                  <a:moveTo>
                    <a:pt x="2375" y="1018"/>
                  </a:moveTo>
                  <a:lnTo>
                    <a:pt x="2375" y="4072"/>
                  </a:lnTo>
                  <a:lnTo>
                    <a:pt x="1503" y="4072"/>
                  </a:lnTo>
                  <a:lnTo>
                    <a:pt x="1309" y="4023"/>
                  </a:lnTo>
                  <a:lnTo>
                    <a:pt x="1164" y="3926"/>
                  </a:lnTo>
                  <a:lnTo>
                    <a:pt x="1067" y="3781"/>
                  </a:lnTo>
                  <a:lnTo>
                    <a:pt x="1018" y="3587"/>
                  </a:lnTo>
                  <a:lnTo>
                    <a:pt x="1018" y="1503"/>
                  </a:lnTo>
                  <a:lnTo>
                    <a:pt x="1067" y="1309"/>
                  </a:lnTo>
                  <a:lnTo>
                    <a:pt x="1164" y="1164"/>
                  </a:lnTo>
                  <a:lnTo>
                    <a:pt x="1309" y="1067"/>
                  </a:lnTo>
                  <a:lnTo>
                    <a:pt x="1503" y="1018"/>
                  </a:lnTo>
                  <a:close/>
                  <a:moveTo>
                    <a:pt x="12601" y="3005"/>
                  </a:moveTo>
                  <a:lnTo>
                    <a:pt x="12601" y="4072"/>
                  </a:lnTo>
                  <a:lnTo>
                    <a:pt x="3393" y="4072"/>
                  </a:lnTo>
                  <a:lnTo>
                    <a:pt x="3393" y="3005"/>
                  </a:lnTo>
                  <a:close/>
                  <a:moveTo>
                    <a:pt x="1503" y="1"/>
                  </a:moveTo>
                  <a:lnTo>
                    <a:pt x="1212" y="49"/>
                  </a:lnTo>
                  <a:lnTo>
                    <a:pt x="921" y="98"/>
                  </a:lnTo>
                  <a:lnTo>
                    <a:pt x="679" y="243"/>
                  </a:lnTo>
                  <a:lnTo>
                    <a:pt x="437" y="437"/>
                  </a:lnTo>
                  <a:lnTo>
                    <a:pt x="243" y="679"/>
                  </a:lnTo>
                  <a:lnTo>
                    <a:pt x="146" y="921"/>
                  </a:lnTo>
                  <a:lnTo>
                    <a:pt x="49" y="1212"/>
                  </a:lnTo>
                  <a:lnTo>
                    <a:pt x="1" y="1503"/>
                  </a:lnTo>
                  <a:lnTo>
                    <a:pt x="1" y="3587"/>
                  </a:lnTo>
                  <a:lnTo>
                    <a:pt x="49" y="3878"/>
                  </a:lnTo>
                  <a:lnTo>
                    <a:pt x="146" y="4169"/>
                  </a:lnTo>
                  <a:lnTo>
                    <a:pt x="243" y="4411"/>
                  </a:lnTo>
                  <a:lnTo>
                    <a:pt x="437" y="4653"/>
                  </a:lnTo>
                  <a:lnTo>
                    <a:pt x="679" y="4799"/>
                  </a:lnTo>
                  <a:lnTo>
                    <a:pt x="921" y="4944"/>
                  </a:lnTo>
                  <a:lnTo>
                    <a:pt x="1212" y="5041"/>
                  </a:lnTo>
                  <a:lnTo>
                    <a:pt x="1503" y="5089"/>
                  </a:lnTo>
                  <a:lnTo>
                    <a:pt x="13135" y="5089"/>
                  </a:lnTo>
                  <a:lnTo>
                    <a:pt x="13231" y="5041"/>
                  </a:lnTo>
                  <a:lnTo>
                    <a:pt x="13377" y="4993"/>
                  </a:lnTo>
                  <a:lnTo>
                    <a:pt x="17060" y="2957"/>
                  </a:lnTo>
                  <a:lnTo>
                    <a:pt x="17206" y="2860"/>
                  </a:lnTo>
                  <a:lnTo>
                    <a:pt x="17254" y="2763"/>
                  </a:lnTo>
                  <a:lnTo>
                    <a:pt x="17351" y="2618"/>
                  </a:lnTo>
                  <a:lnTo>
                    <a:pt x="17351" y="2521"/>
                  </a:lnTo>
                  <a:lnTo>
                    <a:pt x="17303" y="2375"/>
                  </a:lnTo>
                  <a:lnTo>
                    <a:pt x="17254" y="2230"/>
                  </a:lnTo>
                  <a:lnTo>
                    <a:pt x="17206" y="2133"/>
                  </a:lnTo>
                  <a:lnTo>
                    <a:pt x="17060" y="2036"/>
                  </a:lnTo>
                  <a:lnTo>
                    <a:pt x="13377" y="49"/>
                  </a:lnTo>
                  <a:lnTo>
                    <a:pt x="132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1"/>
            <p:cNvSpPr/>
            <p:nvPr/>
          </p:nvSpPr>
          <p:spPr>
            <a:xfrm>
              <a:off x="7731955" y="2819129"/>
              <a:ext cx="23029" cy="23029"/>
            </a:xfrm>
            <a:custGeom>
              <a:rect b="b" l="l" r="r" t="t"/>
              <a:pathLst>
                <a:path extrusionOk="0" h="1019" w="1019">
                  <a:moveTo>
                    <a:pt x="292" y="1"/>
                  </a:moveTo>
                  <a:lnTo>
                    <a:pt x="146" y="146"/>
                  </a:lnTo>
                  <a:lnTo>
                    <a:pt x="49" y="292"/>
                  </a:lnTo>
                  <a:lnTo>
                    <a:pt x="1" y="485"/>
                  </a:lnTo>
                  <a:lnTo>
                    <a:pt x="49" y="679"/>
                  </a:lnTo>
                  <a:lnTo>
                    <a:pt x="146" y="873"/>
                  </a:lnTo>
                  <a:lnTo>
                    <a:pt x="292" y="970"/>
                  </a:lnTo>
                  <a:lnTo>
                    <a:pt x="485" y="1018"/>
                  </a:lnTo>
                  <a:lnTo>
                    <a:pt x="728" y="970"/>
                  </a:lnTo>
                  <a:lnTo>
                    <a:pt x="873" y="873"/>
                  </a:lnTo>
                  <a:lnTo>
                    <a:pt x="970" y="679"/>
                  </a:lnTo>
                  <a:lnTo>
                    <a:pt x="1018" y="485"/>
                  </a:lnTo>
                  <a:lnTo>
                    <a:pt x="970" y="292"/>
                  </a:lnTo>
                  <a:lnTo>
                    <a:pt x="873" y="146"/>
                  </a:lnTo>
                  <a:lnTo>
                    <a:pt x="7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41"/>
          <p:cNvGrpSpPr/>
          <p:nvPr/>
        </p:nvGrpSpPr>
        <p:grpSpPr>
          <a:xfrm>
            <a:off x="4470898" y="2988579"/>
            <a:ext cx="369148" cy="392133"/>
            <a:chOff x="6042989" y="3315312"/>
            <a:chExt cx="369148" cy="392133"/>
          </a:xfrm>
        </p:grpSpPr>
        <p:sp>
          <p:nvSpPr>
            <p:cNvPr id="558" name="Google Shape;558;p41"/>
            <p:cNvSpPr/>
            <p:nvPr/>
          </p:nvSpPr>
          <p:spPr>
            <a:xfrm>
              <a:off x="6193053" y="3409509"/>
              <a:ext cx="69020" cy="69020"/>
            </a:xfrm>
            <a:custGeom>
              <a:rect b="b" l="l" r="r" t="t"/>
              <a:pathLst>
                <a:path extrusionOk="0" h="3054" w="3054">
                  <a:moveTo>
                    <a:pt x="1503" y="1018"/>
                  </a:moveTo>
                  <a:lnTo>
                    <a:pt x="1697" y="1066"/>
                  </a:lnTo>
                  <a:lnTo>
                    <a:pt x="1890" y="1163"/>
                  </a:lnTo>
                  <a:lnTo>
                    <a:pt x="1987" y="1357"/>
                  </a:lnTo>
                  <a:lnTo>
                    <a:pt x="2036" y="1551"/>
                  </a:lnTo>
                  <a:lnTo>
                    <a:pt x="1987" y="1745"/>
                  </a:lnTo>
                  <a:lnTo>
                    <a:pt x="1890" y="1890"/>
                  </a:lnTo>
                  <a:lnTo>
                    <a:pt x="1697" y="1987"/>
                  </a:lnTo>
                  <a:lnTo>
                    <a:pt x="1503" y="2036"/>
                  </a:lnTo>
                  <a:lnTo>
                    <a:pt x="1309" y="1987"/>
                  </a:lnTo>
                  <a:lnTo>
                    <a:pt x="1163" y="1890"/>
                  </a:lnTo>
                  <a:lnTo>
                    <a:pt x="1018" y="1745"/>
                  </a:lnTo>
                  <a:lnTo>
                    <a:pt x="1018" y="1551"/>
                  </a:lnTo>
                  <a:lnTo>
                    <a:pt x="1018" y="1357"/>
                  </a:lnTo>
                  <a:lnTo>
                    <a:pt x="1163" y="1163"/>
                  </a:lnTo>
                  <a:lnTo>
                    <a:pt x="1309" y="1066"/>
                  </a:lnTo>
                  <a:lnTo>
                    <a:pt x="1503" y="1018"/>
                  </a:lnTo>
                  <a:close/>
                  <a:moveTo>
                    <a:pt x="1503" y="0"/>
                  </a:moveTo>
                  <a:lnTo>
                    <a:pt x="1212" y="49"/>
                  </a:lnTo>
                  <a:lnTo>
                    <a:pt x="921" y="146"/>
                  </a:lnTo>
                  <a:lnTo>
                    <a:pt x="679" y="291"/>
                  </a:lnTo>
                  <a:lnTo>
                    <a:pt x="436" y="436"/>
                  </a:lnTo>
                  <a:lnTo>
                    <a:pt x="243" y="679"/>
                  </a:lnTo>
                  <a:lnTo>
                    <a:pt x="97" y="921"/>
                  </a:lnTo>
                  <a:lnTo>
                    <a:pt x="0" y="1212"/>
                  </a:lnTo>
                  <a:lnTo>
                    <a:pt x="0" y="1551"/>
                  </a:lnTo>
                  <a:lnTo>
                    <a:pt x="0" y="1842"/>
                  </a:lnTo>
                  <a:lnTo>
                    <a:pt x="97" y="2133"/>
                  </a:lnTo>
                  <a:lnTo>
                    <a:pt x="243" y="2375"/>
                  </a:lnTo>
                  <a:lnTo>
                    <a:pt x="436" y="2617"/>
                  </a:lnTo>
                  <a:lnTo>
                    <a:pt x="679" y="2811"/>
                  </a:lnTo>
                  <a:lnTo>
                    <a:pt x="921" y="2957"/>
                  </a:lnTo>
                  <a:lnTo>
                    <a:pt x="1212" y="3005"/>
                  </a:lnTo>
                  <a:lnTo>
                    <a:pt x="1503" y="3054"/>
                  </a:lnTo>
                  <a:lnTo>
                    <a:pt x="1794" y="3005"/>
                  </a:lnTo>
                  <a:lnTo>
                    <a:pt x="2084" y="2957"/>
                  </a:lnTo>
                  <a:lnTo>
                    <a:pt x="2375" y="2811"/>
                  </a:lnTo>
                  <a:lnTo>
                    <a:pt x="2569" y="2617"/>
                  </a:lnTo>
                  <a:lnTo>
                    <a:pt x="2763" y="2375"/>
                  </a:lnTo>
                  <a:lnTo>
                    <a:pt x="2908" y="2133"/>
                  </a:lnTo>
                  <a:lnTo>
                    <a:pt x="3005" y="1842"/>
                  </a:lnTo>
                  <a:lnTo>
                    <a:pt x="3054" y="1551"/>
                  </a:lnTo>
                  <a:lnTo>
                    <a:pt x="3005" y="1212"/>
                  </a:lnTo>
                  <a:lnTo>
                    <a:pt x="2908" y="921"/>
                  </a:lnTo>
                  <a:lnTo>
                    <a:pt x="2763" y="679"/>
                  </a:lnTo>
                  <a:lnTo>
                    <a:pt x="2569" y="436"/>
                  </a:lnTo>
                  <a:lnTo>
                    <a:pt x="2375" y="291"/>
                  </a:lnTo>
                  <a:lnTo>
                    <a:pt x="2084" y="146"/>
                  </a:lnTo>
                  <a:lnTo>
                    <a:pt x="1794" y="49"/>
                  </a:lnTo>
                  <a:lnTo>
                    <a:pt x="15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1"/>
            <p:cNvSpPr/>
            <p:nvPr/>
          </p:nvSpPr>
          <p:spPr>
            <a:xfrm>
              <a:off x="6042989" y="3315312"/>
              <a:ext cx="369148" cy="392133"/>
            </a:xfrm>
            <a:custGeom>
              <a:rect b="b" l="l" r="r" t="t"/>
              <a:pathLst>
                <a:path extrusionOk="0" h="17351" w="16334">
                  <a:moveTo>
                    <a:pt x="4508" y="7318"/>
                  </a:moveTo>
                  <a:lnTo>
                    <a:pt x="4653" y="8336"/>
                  </a:lnTo>
                  <a:lnTo>
                    <a:pt x="4847" y="9306"/>
                  </a:lnTo>
                  <a:lnTo>
                    <a:pt x="3490" y="9306"/>
                  </a:lnTo>
                  <a:lnTo>
                    <a:pt x="3490" y="8675"/>
                  </a:lnTo>
                  <a:lnTo>
                    <a:pt x="3539" y="8433"/>
                  </a:lnTo>
                  <a:lnTo>
                    <a:pt x="3587" y="8239"/>
                  </a:lnTo>
                  <a:lnTo>
                    <a:pt x="3684" y="7997"/>
                  </a:lnTo>
                  <a:lnTo>
                    <a:pt x="3781" y="7852"/>
                  </a:lnTo>
                  <a:lnTo>
                    <a:pt x="3926" y="7658"/>
                  </a:lnTo>
                  <a:lnTo>
                    <a:pt x="4120" y="7512"/>
                  </a:lnTo>
                  <a:lnTo>
                    <a:pt x="4314" y="7415"/>
                  </a:lnTo>
                  <a:lnTo>
                    <a:pt x="4508" y="7318"/>
                  </a:lnTo>
                  <a:close/>
                  <a:moveTo>
                    <a:pt x="8143" y="1163"/>
                  </a:moveTo>
                  <a:lnTo>
                    <a:pt x="8482" y="1454"/>
                  </a:lnTo>
                  <a:lnTo>
                    <a:pt x="8870" y="1890"/>
                  </a:lnTo>
                  <a:lnTo>
                    <a:pt x="9306" y="2424"/>
                  </a:lnTo>
                  <a:lnTo>
                    <a:pt x="9742" y="3102"/>
                  </a:lnTo>
                  <a:lnTo>
                    <a:pt x="10130" y="3829"/>
                  </a:lnTo>
                  <a:lnTo>
                    <a:pt x="10324" y="4265"/>
                  </a:lnTo>
                  <a:lnTo>
                    <a:pt x="10469" y="4701"/>
                  </a:lnTo>
                  <a:lnTo>
                    <a:pt x="10566" y="5186"/>
                  </a:lnTo>
                  <a:lnTo>
                    <a:pt x="10663" y="5671"/>
                  </a:lnTo>
                  <a:lnTo>
                    <a:pt x="10760" y="6204"/>
                  </a:lnTo>
                  <a:lnTo>
                    <a:pt x="10760" y="6737"/>
                  </a:lnTo>
                  <a:lnTo>
                    <a:pt x="10760" y="7415"/>
                  </a:lnTo>
                  <a:lnTo>
                    <a:pt x="10663" y="8045"/>
                  </a:lnTo>
                  <a:lnTo>
                    <a:pt x="10566" y="8675"/>
                  </a:lnTo>
                  <a:lnTo>
                    <a:pt x="10421" y="9306"/>
                  </a:lnTo>
                  <a:lnTo>
                    <a:pt x="5865" y="9306"/>
                  </a:lnTo>
                  <a:lnTo>
                    <a:pt x="5719" y="8675"/>
                  </a:lnTo>
                  <a:lnTo>
                    <a:pt x="5623" y="8045"/>
                  </a:lnTo>
                  <a:lnTo>
                    <a:pt x="5574" y="7415"/>
                  </a:lnTo>
                  <a:lnTo>
                    <a:pt x="5526" y="6737"/>
                  </a:lnTo>
                  <a:lnTo>
                    <a:pt x="5574" y="6010"/>
                  </a:lnTo>
                  <a:lnTo>
                    <a:pt x="5671" y="5234"/>
                  </a:lnTo>
                  <a:lnTo>
                    <a:pt x="5913" y="4508"/>
                  </a:lnTo>
                  <a:lnTo>
                    <a:pt x="6156" y="3829"/>
                  </a:lnTo>
                  <a:lnTo>
                    <a:pt x="6350" y="3490"/>
                  </a:lnTo>
                  <a:lnTo>
                    <a:pt x="6543" y="3102"/>
                  </a:lnTo>
                  <a:lnTo>
                    <a:pt x="7076" y="2327"/>
                  </a:lnTo>
                  <a:lnTo>
                    <a:pt x="7658" y="1648"/>
                  </a:lnTo>
                  <a:lnTo>
                    <a:pt x="8143" y="1163"/>
                  </a:lnTo>
                  <a:close/>
                  <a:moveTo>
                    <a:pt x="11778" y="7318"/>
                  </a:moveTo>
                  <a:lnTo>
                    <a:pt x="11971" y="7415"/>
                  </a:lnTo>
                  <a:lnTo>
                    <a:pt x="12165" y="7512"/>
                  </a:lnTo>
                  <a:lnTo>
                    <a:pt x="12359" y="7658"/>
                  </a:lnTo>
                  <a:lnTo>
                    <a:pt x="12505" y="7852"/>
                  </a:lnTo>
                  <a:lnTo>
                    <a:pt x="12602" y="7997"/>
                  </a:lnTo>
                  <a:lnTo>
                    <a:pt x="12698" y="8239"/>
                  </a:lnTo>
                  <a:lnTo>
                    <a:pt x="12747" y="8433"/>
                  </a:lnTo>
                  <a:lnTo>
                    <a:pt x="12795" y="8675"/>
                  </a:lnTo>
                  <a:lnTo>
                    <a:pt x="12795" y="9306"/>
                  </a:lnTo>
                  <a:lnTo>
                    <a:pt x="11487" y="9306"/>
                  </a:lnTo>
                  <a:lnTo>
                    <a:pt x="11681" y="8336"/>
                  </a:lnTo>
                  <a:lnTo>
                    <a:pt x="11778" y="7318"/>
                  </a:lnTo>
                  <a:close/>
                  <a:moveTo>
                    <a:pt x="10275" y="10323"/>
                  </a:moveTo>
                  <a:lnTo>
                    <a:pt x="10275" y="11341"/>
                  </a:lnTo>
                  <a:lnTo>
                    <a:pt x="6010" y="11341"/>
                  </a:lnTo>
                  <a:lnTo>
                    <a:pt x="6010" y="10323"/>
                  </a:lnTo>
                  <a:close/>
                  <a:moveTo>
                    <a:pt x="4992" y="4071"/>
                  </a:moveTo>
                  <a:lnTo>
                    <a:pt x="4799" y="4604"/>
                  </a:lnTo>
                  <a:lnTo>
                    <a:pt x="4653" y="5186"/>
                  </a:lnTo>
                  <a:lnTo>
                    <a:pt x="4605" y="5719"/>
                  </a:lnTo>
                  <a:lnTo>
                    <a:pt x="4508" y="6301"/>
                  </a:lnTo>
                  <a:lnTo>
                    <a:pt x="4120" y="6398"/>
                  </a:lnTo>
                  <a:lnTo>
                    <a:pt x="3732" y="6592"/>
                  </a:lnTo>
                  <a:lnTo>
                    <a:pt x="3393" y="6785"/>
                  </a:lnTo>
                  <a:lnTo>
                    <a:pt x="3102" y="7125"/>
                  </a:lnTo>
                  <a:lnTo>
                    <a:pt x="2812" y="7464"/>
                  </a:lnTo>
                  <a:lnTo>
                    <a:pt x="2666" y="7852"/>
                  </a:lnTo>
                  <a:lnTo>
                    <a:pt x="2521" y="8239"/>
                  </a:lnTo>
                  <a:lnTo>
                    <a:pt x="2472" y="8675"/>
                  </a:lnTo>
                  <a:lnTo>
                    <a:pt x="2472" y="9790"/>
                  </a:lnTo>
                  <a:lnTo>
                    <a:pt x="2521" y="9984"/>
                  </a:lnTo>
                  <a:lnTo>
                    <a:pt x="2666" y="10178"/>
                  </a:lnTo>
                  <a:lnTo>
                    <a:pt x="2812" y="10275"/>
                  </a:lnTo>
                  <a:lnTo>
                    <a:pt x="3005" y="10323"/>
                  </a:lnTo>
                  <a:lnTo>
                    <a:pt x="4992" y="10323"/>
                  </a:lnTo>
                  <a:lnTo>
                    <a:pt x="4992" y="11826"/>
                  </a:lnTo>
                  <a:lnTo>
                    <a:pt x="5041" y="12020"/>
                  </a:lnTo>
                  <a:lnTo>
                    <a:pt x="5138" y="12213"/>
                  </a:lnTo>
                  <a:lnTo>
                    <a:pt x="5332" y="12310"/>
                  </a:lnTo>
                  <a:lnTo>
                    <a:pt x="5526" y="12359"/>
                  </a:lnTo>
                  <a:lnTo>
                    <a:pt x="6689" y="12359"/>
                  </a:lnTo>
                  <a:lnTo>
                    <a:pt x="6495" y="12795"/>
                  </a:lnTo>
                  <a:lnTo>
                    <a:pt x="6398" y="13086"/>
                  </a:lnTo>
                  <a:lnTo>
                    <a:pt x="6204" y="13328"/>
                  </a:lnTo>
                  <a:lnTo>
                    <a:pt x="6010" y="13570"/>
                  </a:lnTo>
                  <a:lnTo>
                    <a:pt x="5768" y="13764"/>
                  </a:lnTo>
                  <a:lnTo>
                    <a:pt x="5429" y="13958"/>
                  </a:lnTo>
                  <a:lnTo>
                    <a:pt x="5089" y="14152"/>
                  </a:lnTo>
                  <a:lnTo>
                    <a:pt x="1018" y="14152"/>
                  </a:lnTo>
                  <a:lnTo>
                    <a:pt x="1018" y="4071"/>
                  </a:lnTo>
                  <a:close/>
                  <a:moveTo>
                    <a:pt x="8579" y="12359"/>
                  </a:moveTo>
                  <a:lnTo>
                    <a:pt x="8676" y="12747"/>
                  </a:lnTo>
                  <a:lnTo>
                    <a:pt x="8870" y="13231"/>
                  </a:lnTo>
                  <a:lnTo>
                    <a:pt x="9112" y="13716"/>
                  </a:lnTo>
                  <a:lnTo>
                    <a:pt x="9451" y="14152"/>
                  </a:lnTo>
                  <a:lnTo>
                    <a:pt x="6883" y="14152"/>
                  </a:lnTo>
                  <a:lnTo>
                    <a:pt x="7173" y="13716"/>
                  </a:lnTo>
                  <a:lnTo>
                    <a:pt x="7464" y="13231"/>
                  </a:lnTo>
                  <a:lnTo>
                    <a:pt x="7610" y="12747"/>
                  </a:lnTo>
                  <a:lnTo>
                    <a:pt x="7755" y="12359"/>
                  </a:lnTo>
                  <a:close/>
                  <a:moveTo>
                    <a:pt x="15316" y="4071"/>
                  </a:moveTo>
                  <a:lnTo>
                    <a:pt x="15316" y="14152"/>
                  </a:lnTo>
                  <a:lnTo>
                    <a:pt x="11196" y="14152"/>
                  </a:lnTo>
                  <a:lnTo>
                    <a:pt x="10857" y="13958"/>
                  </a:lnTo>
                  <a:lnTo>
                    <a:pt x="10566" y="13764"/>
                  </a:lnTo>
                  <a:lnTo>
                    <a:pt x="10275" y="13570"/>
                  </a:lnTo>
                  <a:lnTo>
                    <a:pt x="10081" y="13328"/>
                  </a:lnTo>
                  <a:lnTo>
                    <a:pt x="9936" y="13086"/>
                  </a:lnTo>
                  <a:lnTo>
                    <a:pt x="9791" y="12795"/>
                  </a:lnTo>
                  <a:lnTo>
                    <a:pt x="9597" y="12359"/>
                  </a:lnTo>
                  <a:lnTo>
                    <a:pt x="10808" y="12359"/>
                  </a:lnTo>
                  <a:lnTo>
                    <a:pt x="11002" y="12310"/>
                  </a:lnTo>
                  <a:lnTo>
                    <a:pt x="11148" y="12213"/>
                  </a:lnTo>
                  <a:lnTo>
                    <a:pt x="11244" y="12020"/>
                  </a:lnTo>
                  <a:lnTo>
                    <a:pt x="11293" y="11826"/>
                  </a:lnTo>
                  <a:lnTo>
                    <a:pt x="11293" y="10323"/>
                  </a:lnTo>
                  <a:lnTo>
                    <a:pt x="13280" y="10323"/>
                  </a:lnTo>
                  <a:lnTo>
                    <a:pt x="13474" y="10275"/>
                  </a:lnTo>
                  <a:lnTo>
                    <a:pt x="13668" y="10178"/>
                  </a:lnTo>
                  <a:lnTo>
                    <a:pt x="13765" y="9984"/>
                  </a:lnTo>
                  <a:lnTo>
                    <a:pt x="13813" y="9790"/>
                  </a:lnTo>
                  <a:lnTo>
                    <a:pt x="13813" y="8675"/>
                  </a:lnTo>
                  <a:lnTo>
                    <a:pt x="13765" y="8239"/>
                  </a:lnTo>
                  <a:lnTo>
                    <a:pt x="13668" y="7852"/>
                  </a:lnTo>
                  <a:lnTo>
                    <a:pt x="13474" y="7464"/>
                  </a:lnTo>
                  <a:lnTo>
                    <a:pt x="13232" y="7125"/>
                  </a:lnTo>
                  <a:lnTo>
                    <a:pt x="12941" y="6785"/>
                  </a:lnTo>
                  <a:lnTo>
                    <a:pt x="12553" y="6592"/>
                  </a:lnTo>
                  <a:lnTo>
                    <a:pt x="12165" y="6398"/>
                  </a:lnTo>
                  <a:lnTo>
                    <a:pt x="11778" y="6301"/>
                  </a:lnTo>
                  <a:lnTo>
                    <a:pt x="11729" y="5719"/>
                  </a:lnTo>
                  <a:lnTo>
                    <a:pt x="11632" y="5186"/>
                  </a:lnTo>
                  <a:lnTo>
                    <a:pt x="11487" y="4604"/>
                  </a:lnTo>
                  <a:lnTo>
                    <a:pt x="11341" y="4071"/>
                  </a:lnTo>
                  <a:close/>
                  <a:moveTo>
                    <a:pt x="8143" y="0"/>
                  </a:moveTo>
                  <a:lnTo>
                    <a:pt x="7997" y="49"/>
                  </a:lnTo>
                  <a:lnTo>
                    <a:pt x="7852" y="97"/>
                  </a:lnTo>
                  <a:lnTo>
                    <a:pt x="7707" y="243"/>
                  </a:lnTo>
                  <a:lnTo>
                    <a:pt x="7319" y="582"/>
                  </a:lnTo>
                  <a:lnTo>
                    <a:pt x="6786" y="1115"/>
                  </a:lnTo>
                  <a:lnTo>
                    <a:pt x="6156" y="1842"/>
                  </a:lnTo>
                  <a:lnTo>
                    <a:pt x="5768" y="2424"/>
                  </a:lnTo>
                  <a:lnTo>
                    <a:pt x="5429" y="3054"/>
                  </a:lnTo>
                  <a:lnTo>
                    <a:pt x="485" y="3054"/>
                  </a:lnTo>
                  <a:lnTo>
                    <a:pt x="291" y="3102"/>
                  </a:lnTo>
                  <a:lnTo>
                    <a:pt x="146" y="3199"/>
                  </a:lnTo>
                  <a:lnTo>
                    <a:pt x="49" y="3393"/>
                  </a:lnTo>
                  <a:lnTo>
                    <a:pt x="1" y="3587"/>
                  </a:lnTo>
                  <a:lnTo>
                    <a:pt x="1" y="14637"/>
                  </a:lnTo>
                  <a:lnTo>
                    <a:pt x="49" y="14831"/>
                  </a:lnTo>
                  <a:lnTo>
                    <a:pt x="146" y="15024"/>
                  </a:lnTo>
                  <a:lnTo>
                    <a:pt x="291" y="15121"/>
                  </a:lnTo>
                  <a:lnTo>
                    <a:pt x="485" y="15170"/>
                  </a:lnTo>
                  <a:lnTo>
                    <a:pt x="7658" y="15170"/>
                  </a:lnTo>
                  <a:lnTo>
                    <a:pt x="7658" y="16333"/>
                  </a:lnTo>
                  <a:lnTo>
                    <a:pt x="3878" y="16333"/>
                  </a:lnTo>
                  <a:lnTo>
                    <a:pt x="3684" y="16381"/>
                  </a:lnTo>
                  <a:lnTo>
                    <a:pt x="3539" y="16478"/>
                  </a:lnTo>
                  <a:lnTo>
                    <a:pt x="3393" y="16624"/>
                  </a:lnTo>
                  <a:lnTo>
                    <a:pt x="3393" y="16866"/>
                  </a:lnTo>
                  <a:lnTo>
                    <a:pt x="3393" y="17060"/>
                  </a:lnTo>
                  <a:lnTo>
                    <a:pt x="3539" y="17205"/>
                  </a:lnTo>
                  <a:lnTo>
                    <a:pt x="3684" y="17302"/>
                  </a:lnTo>
                  <a:lnTo>
                    <a:pt x="3878" y="17351"/>
                  </a:lnTo>
                  <a:lnTo>
                    <a:pt x="12408" y="17351"/>
                  </a:lnTo>
                  <a:lnTo>
                    <a:pt x="12602" y="17302"/>
                  </a:lnTo>
                  <a:lnTo>
                    <a:pt x="12795" y="17205"/>
                  </a:lnTo>
                  <a:lnTo>
                    <a:pt x="12892" y="17060"/>
                  </a:lnTo>
                  <a:lnTo>
                    <a:pt x="12941" y="16866"/>
                  </a:lnTo>
                  <a:lnTo>
                    <a:pt x="12892" y="16624"/>
                  </a:lnTo>
                  <a:lnTo>
                    <a:pt x="12795" y="16478"/>
                  </a:lnTo>
                  <a:lnTo>
                    <a:pt x="12602" y="16381"/>
                  </a:lnTo>
                  <a:lnTo>
                    <a:pt x="12408" y="16333"/>
                  </a:lnTo>
                  <a:lnTo>
                    <a:pt x="8676" y="16333"/>
                  </a:lnTo>
                  <a:lnTo>
                    <a:pt x="8676" y="15170"/>
                  </a:lnTo>
                  <a:lnTo>
                    <a:pt x="15800" y="15170"/>
                  </a:lnTo>
                  <a:lnTo>
                    <a:pt x="15994" y="15121"/>
                  </a:lnTo>
                  <a:lnTo>
                    <a:pt x="16139" y="15024"/>
                  </a:lnTo>
                  <a:lnTo>
                    <a:pt x="16285" y="14831"/>
                  </a:lnTo>
                  <a:lnTo>
                    <a:pt x="16333" y="14637"/>
                  </a:lnTo>
                  <a:lnTo>
                    <a:pt x="16333" y="3587"/>
                  </a:lnTo>
                  <a:lnTo>
                    <a:pt x="16285" y="3393"/>
                  </a:lnTo>
                  <a:lnTo>
                    <a:pt x="16139" y="3199"/>
                  </a:lnTo>
                  <a:lnTo>
                    <a:pt x="15994" y="3102"/>
                  </a:lnTo>
                  <a:lnTo>
                    <a:pt x="15800" y="3054"/>
                  </a:lnTo>
                  <a:lnTo>
                    <a:pt x="10905" y="3054"/>
                  </a:lnTo>
                  <a:lnTo>
                    <a:pt x="10518" y="2424"/>
                  </a:lnTo>
                  <a:lnTo>
                    <a:pt x="10130" y="1842"/>
                  </a:lnTo>
                  <a:lnTo>
                    <a:pt x="9500" y="1115"/>
                  </a:lnTo>
                  <a:lnTo>
                    <a:pt x="8967" y="582"/>
                  </a:lnTo>
                  <a:lnTo>
                    <a:pt x="8627" y="243"/>
                  </a:lnTo>
                  <a:lnTo>
                    <a:pt x="8434" y="97"/>
                  </a:lnTo>
                  <a:lnTo>
                    <a:pt x="8288" y="49"/>
                  </a:lnTo>
                  <a:lnTo>
                    <a:pt x="8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41"/>
          <p:cNvGrpSpPr/>
          <p:nvPr/>
        </p:nvGrpSpPr>
        <p:grpSpPr>
          <a:xfrm>
            <a:off x="2067900" y="2988579"/>
            <a:ext cx="340672" cy="392133"/>
            <a:chOff x="1363817" y="3990012"/>
            <a:chExt cx="340672" cy="392133"/>
          </a:xfrm>
        </p:grpSpPr>
        <p:sp>
          <p:nvSpPr>
            <p:cNvPr id="561" name="Google Shape;561;p41"/>
            <p:cNvSpPr/>
            <p:nvPr/>
          </p:nvSpPr>
          <p:spPr>
            <a:xfrm>
              <a:off x="1363817" y="3990012"/>
              <a:ext cx="177478" cy="392133"/>
            </a:xfrm>
            <a:custGeom>
              <a:rect b="b" l="l" r="r" t="t"/>
              <a:pathLst>
                <a:path extrusionOk="0" h="17351" w="7853">
                  <a:moveTo>
                    <a:pt x="3927" y="1018"/>
                  </a:moveTo>
                  <a:lnTo>
                    <a:pt x="4411" y="1067"/>
                  </a:lnTo>
                  <a:lnTo>
                    <a:pt x="4896" y="1212"/>
                  </a:lnTo>
                  <a:lnTo>
                    <a:pt x="5332" y="1455"/>
                  </a:lnTo>
                  <a:lnTo>
                    <a:pt x="5720" y="1745"/>
                  </a:lnTo>
                  <a:lnTo>
                    <a:pt x="6011" y="2133"/>
                  </a:lnTo>
                  <a:lnTo>
                    <a:pt x="6253" y="2569"/>
                  </a:lnTo>
                  <a:lnTo>
                    <a:pt x="6398" y="3054"/>
                  </a:lnTo>
                  <a:lnTo>
                    <a:pt x="6447" y="3539"/>
                  </a:lnTo>
                  <a:lnTo>
                    <a:pt x="6398" y="4072"/>
                  </a:lnTo>
                  <a:lnTo>
                    <a:pt x="6253" y="4556"/>
                  </a:lnTo>
                  <a:lnTo>
                    <a:pt x="6011" y="4992"/>
                  </a:lnTo>
                  <a:lnTo>
                    <a:pt x="5720" y="5332"/>
                  </a:lnTo>
                  <a:lnTo>
                    <a:pt x="5332" y="5671"/>
                  </a:lnTo>
                  <a:lnTo>
                    <a:pt x="4896" y="5913"/>
                  </a:lnTo>
                  <a:lnTo>
                    <a:pt x="4411" y="6059"/>
                  </a:lnTo>
                  <a:lnTo>
                    <a:pt x="3927" y="6107"/>
                  </a:lnTo>
                  <a:lnTo>
                    <a:pt x="3393" y="6059"/>
                  </a:lnTo>
                  <a:lnTo>
                    <a:pt x="2909" y="5913"/>
                  </a:lnTo>
                  <a:lnTo>
                    <a:pt x="2521" y="5671"/>
                  </a:lnTo>
                  <a:lnTo>
                    <a:pt x="2133" y="5332"/>
                  </a:lnTo>
                  <a:lnTo>
                    <a:pt x="1794" y="4992"/>
                  </a:lnTo>
                  <a:lnTo>
                    <a:pt x="1600" y="4556"/>
                  </a:lnTo>
                  <a:lnTo>
                    <a:pt x="1406" y="4072"/>
                  </a:lnTo>
                  <a:lnTo>
                    <a:pt x="1358" y="3539"/>
                  </a:lnTo>
                  <a:lnTo>
                    <a:pt x="1406" y="3054"/>
                  </a:lnTo>
                  <a:lnTo>
                    <a:pt x="1600" y="2569"/>
                  </a:lnTo>
                  <a:lnTo>
                    <a:pt x="1794" y="2133"/>
                  </a:lnTo>
                  <a:lnTo>
                    <a:pt x="2133" y="1745"/>
                  </a:lnTo>
                  <a:lnTo>
                    <a:pt x="2521" y="1455"/>
                  </a:lnTo>
                  <a:lnTo>
                    <a:pt x="2909" y="1212"/>
                  </a:lnTo>
                  <a:lnTo>
                    <a:pt x="3393" y="1067"/>
                  </a:lnTo>
                  <a:lnTo>
                    <a:pt x="3927" y="1018"/>
                  </a:lnTo>
                  <a:close/>
                  <a:moveTo>
                    <a:pt x="2327" y="8870"/>
                  </a:moveTo>
                  <a:lnTo>
                    <a:pt x="2521" y="8918"/>
                  </a:lnTo>
                  <a:lnTo>
                    <a:pt x="2715" y="8967"/>
                  </a:lnTo>
                  <a:lnTo>
                    <a:pt x="2909" y="9064"/>
                  </a:lnTo>
                  <a:lnTo>
                    <a:pt x="3054" y="9160"/>
                  </a:lnTo>
                  <a:lnTo>
                    <a:pt x="3200" y="9306"/>
                  </a:lnTo>
                  <a:lnTo>
                    <a:pt x="3296" y="9500"/>
                  </a:lnTo>
                  <a:lnTo>
                    <a:pt x="3393" y="9694"/>
                  </a:lnTo>
                  <a:lnTo>
                    <a:pt x="3393" y="9887"/>
                  </a:lnTo>
                  <a:lnTo>
                    <a:pt x="1891" y="9887"/>
                  </a:lnTo>
                  <a:lnTo>
                    <a:pt x="1697" y="9790"/>
                  </a:lnTo>
                  <a:lnTo>
                    <a:pt x="1552" y="9742"/>
                  </a:lnTo>
                  <a:lnTo>
                    <a:pt x="1358" y="9597"/>
                  </a:lnTo>
                  <a:lnTo>
                    <a:pt x="1261" y="9451"/>
                  </a:lnTo>
                  <a:lnTo>
                    <a:pt x="1164" y="9257"/>
                  </a:lnTo>
                  <a:lnTo>
                    <a:pt x="1067" y="9064"/>
                  </a:lnTo>
                  <a:lnTo>
                    <a:pt x="1019" y="8870"/>
                  </a:lnTo>
                  <a:close/>
                  <a:moveTo>
                    <a:pt x="6786" y="8870"/>
                  </a:moveTo>
                  <a:lnTo>
                    <a:pt x="6737" y="9064"/>
                  </a:lnTo>
                  <a:lnTo>
                    <a:pt x="6689" y="9257"/>
                  </a:lnTo>
                  <a:lnTo>
                    <a:pt x="6592" y="9451"/>
                  </a:lnTo>
                  <a:lnTo>
                    <a:pt x="6447" y="9597"/>
                  </a:lnTo>
                  <a:lnTo>
                    <a:pt x="6301" y="9742"/>
                  </a:lnTo>
                  <a:lnTo>
                    <a:pt x="6107" y="9790"/>
                  </a:lnTo>
                  <a:lnTo>
                    <a:pt x="5914" y="9887"/>
                  </a:lnTo>
                  <a:lnTo>
                    <a:pt x="4411" y="9887"/>
                  </a:lnTo>
                  <a:lnTo>
                    <a:pt x="4460" y="9694"/>
                  </a:lnTo>
                  <a:lnTo>
                    <a:pt x="4508" y="9500"/>
                  </a:lnTo>
                  <a:lnTo>
                    <a:pt x="4653" y="9306"/>
                  </a:lnTo>
                  <a:lnTo>
                    <a:pt x="4750" y="9160"/>
                  </a:lnTo>
                  <a:lnTo>
                    <a:pt x="4944" y="9064"/>
                  </a:lnTo>
                  <a:lnTo>
                    <a:pt x="5090" y="8967"/>
                  </a:lnTo>
                  <a:lnTo>
                    <a:pt x="5284" y="8918"/>
                  </a:lnTo>
                  <a:lnTo>
                    <a:pt x="5526" y="8870"/>
                  </a:lnTo>
                  <a:close/>
                  <a:moveTo>
                    <a:pt x="6301" y="12941"/>
                  </a:moveTo>
                  <a:lnTo>
                    <a:pt x="5768" y="16333"/>
                  </a:lnTo>
                  <a:lnTo>
                    <a:pt x="2036" y="16333"/>
                  </a:lnTo>
                  <a:lnTo>
                    <a:pt x="1552" y="12941"/>
                  </a:lnTo>
                  <a:close/>
                  <a:moveTo>
                    <a:pt x="3539" y="1"/>
                  </a:moveTo>
                  <a:lnTo>
                    <a:pt x="3200" y="49"/>
                  </a:lnTo>
                  <a:lnTo>
                    <a:pt x="2860" y="146"/>
                  </a:lnTo>
                  <a:lnTo>
                    <a:pt x="2521" y="291"/>
                  </a:lnTo>
                  <a:lnTo>
                    <a:pt x="2230" y="437"/>
                  </a:lnTo>
                  <a:lnTo>
                    <a:pt x="1939" y="631"/>
                  </a:lnTo>
                  <a:lnTo>
                    <a:pt x="1649" y="825"/>
                  </a:lnTo>
                  <a:lnTo>
                    <a:pt x="1406" y="1067"/>
                  </a:lnTo>
                  <a:lnTo>
                    <a:pt x="1164" y="1309"/>
                  </a:lnTo>
                  <a:lnTo>
                    <a:pt x="970" y="1551"/>
                  </a:lnTo>
                  <a:lnTo>
                    <a:pt x="776" y="1842"/>
                  </a:lnTo>
                  <a:lnTo>
                    <a:pt x="631" y="2182"/>
                  </a:lnTo>
                  <a:lnTo>
                    <a:pt x="534" y="2521"/>
                  </a:lnTo>
                  <a:lnTo>
                    <a:pt x="437" y="2860"/>
                  </a:lnTo>
                  <a:lnTo>
                    <a:pt x="389" y="3199"/>
                  </a:lnTo>
                  <a:lnTo>
                    <a:pt x="340" y="3539"/>
                  </a:lnTo>
                  <a:lnTo>
                    <a:pt x="389" y="3878"/>
                  </a:lnTo>
                  <a:lnTo>
                    <a:pt x="437" y="4217"/>
                  </a:lnTo>
                  <a:lnTo>
                    <a:pt x="485" y="4508"/>
                  </a:lnTo>
                  <a:lnTo>
                    <a:pt x="582" y="4847"/>
                  </a:lnTo>
                  <a:lnTo>
                    <a:pt x="873" y="5380"/>
                  </a:lnTo>
                  <a:lnTo>
                    <a:pt x="1261" y="5913"/>
                  </a:lnTo>
                  <a:lnTo>
                    <a:pt x="1697" y="6349"/>
                  </a:lnTo>
                  <a:lnTo>
                    <a:pt x="2230" y="6689"/>
                  </a:lnTo>
                  <a:lnTo>
                    <a:pt x="2763" y="6931"/>
                  </a:lnTo>
                  <a:lnTo>
                    <a:pt x="3103" y="7028"/>
                  </a:lnTo>
                  <a:lnTo>
                    <a:pt x="3393" y="7076"/>
                  </a:lnTo>
                  <a:lnTo>
                    <a:pt x="3393" y="8143"/>
                  </a:lnTo>
                  <a:lnTo>
                    <a:pt x="3151" y="8046"/>
                  </a:lnTo>
                  <a:lnTo>
                    <a:pt x="2909" y="7949"/>
                  </a:lnTo>
                  <a:lnTo>
                    <a:pt x="2618" y="7900"/>
                  </a:lnTo>
                  <a:lnTo>
                    <a:pt x="2327" y="7852"/>
                  </a:lnTo>
                  <a:lnTo>
                    <a:pt x="534" y="7852"/>
                  </a:lnTo>
                  <a:lnTo>
                    <a:pt x="340" y="7900"/>
                  </a:lnTo>
                  <a:lnTo>
                    <a:pt x="146" y="7997"/>
                  </a:lnTo>
                  <a:lnTo>
                    <a:pt x="49" y="8191"/>
                  </a:lnTo>
                  <a:lnTo>
                    <a:pt x="1" y="8385"/>
                  </a:lnTo>
                  <a:lnTo>
                    <a:pt x="1" y="8821"/>
                  </a:lnTo>
                  <a:lnTo>
                    <a:pt x="49" y="9209"/>
                  </a:lnTo>
                  <a:lnTo>
                    <a:pt x="195" y="9645"/>
                  </a:lnTo>
                  <a:lnTo>
                    <a:pt x="389" y="9984"/>
                  </a:lnTo>
                  <a:lnTo>
                    <a:pt x="631" y="10275"/>
                  </a:lnTo>
                  <a:lnTo>
                    <a:pt x="970" y="10566"/>
                  </a:lnTo>
                  <a:lnTo>
                    <a:pt x="1309" y="10760"/>
                  </a:lnTo>
                  <a:lnTo>
                    <a:pt x="1697" y="10857"/>
                  </a:lnTo>
                  <a:lnTo>
                    <a:pt x="2133" y="10905"/>
                  </a:lnTo>
                  <a:lnTo>
                    <a:pt x="3393" y="10905"/>
                  </a:lnTo>
                  <a:lnTo>
                    <a:pt x="3393" y="11923"/>
                  </a:lnTo>
                  <a:lnTo>
                    <a:pt x="922" y="11923"/>
                  </a:lnTo>
                  <a:lnTo>
                    <a:pt x="728" y="11971"/>
                  </a:lnTo>
                  <a:lnTo>
                    <a:pt x="534" y="12117"/>
                  </a:lnTo>
                  <a:lnTo>
                    <a:pt x="437" y="12311"/>
                  </a:lnTo>
                  <a:lnTo>
                    <a:pt x="437" y="12505"/>
                  </a:lnTo>
                  <a:lnTo>
                    <a:pt x="1019" y="16333"/>
                  </a:lnTo>
                  <a:lnTo>
                    <a:pt x="485" y="16333"/>
                  </a:lnTo>
                  <a:lnTo>
                    <a:pt x="292" y="16382"/>
                  </a:lnTo>
                  <a:lnTo>
                    <a:pt x="146" y="16479"/>
                  </a:lnTo>
                  <a:lnTo>
                    <a:pt x="49" y="16624"/>
                  </a:lnTo>
                  <a:lnTo>
                    <a:pt x="1" y="16818"/>
                  </a:lnTo>
                  <a:lnTo>
                    <a:pt x="49" y="17012"/>
                  </a:lnTo>
                  <a:lnTo>
                    <a:pt x="146" y="17206"/>
                  </a:lnTo>
                  <a:lnTo>
                    <a:pt x="292" y="17303"/>
                  </a:lnTo>
                  <a:lnTo>
                    <a:pt x="485" y="17351"/>
                  </a:lnTo>
                  <a:lnTo>
                    <a:pt x="7319" y="17351"/>
                  </a:lnTo>
                  <a:lnTo>
                    <a:pt x="7513" y="17303"/>
                  </a:lnTo>
                  <a:lnTo>
                    <a:pt x="7707" y="17206"/>
                  </a:lnTo>
                  <a:lnTo>
                    <a:pt x="7804" y="17012"/>
                  </a:lnTo>
                  <a:lnTo>
                    <a:pt x="7852" y="16818"/>
                  </a:lnTo>
                  <a:lnTo>
                    <a:pt x="7804" y="16624"/>
                  </a:lnTo>
                  <a:lnTo>
                    <a:pt x="7707" y="16479"/>
                  </a:lnTo>
                  <a:lnTo>
                    <a:pt x="7513" y="16382"/>
                  </a:lnTo>
                  <a:lnTo>
                    <a:pt x="7319" y="16333"/>
                  </a:lnTo>
                  <a:lnTo>
                    <a:pt x="6834" y="16333"/>
                  </a:lnTo>
                  <a:lnTo>
                    <a:pt x="7416" y="12505"/>
                  </a:lnTo>
                  <a:lnTo>
                    <a:pt x="7368" y="12311"/>
                  </a:lnTo>
                  <a:lnTo>
                    <a:pt x="7271" y="12117"/>
                  </a:lnTo>
                  <a:lnTo>
                    <a:pt x="7125" y="11971"/>
                  </a:lnTo>
                  <a:lnTo>
                    <a:pt x="6883" y="11923"/>
                  </a:lnTo>
                  <a:lnTo>
                    <a:pt x="4411" y="11923"/>
                  </a:lnTo>
                  <a:lnTo>
                    <a:pt x="4411" y="10905"/>
                  </a:lnTo>
                  <a:lnTo>
                    <a:pt x="5720" y="10905"/>
                  </a:lnTo>
                  <a:lnTo>
                    <a:pt x="6156" y="10857"/>
                  </a:lnTo>
                  <a:lnTo>
                    <a:pt x="6544" y="10760"/>
                  </a:lnTo>
                  <a:lnTo>
                    <a:pt x="6883" y="10566"/>
                  </a:lnTo>
                  <a:lnTo>
                    <a:pt x="7174" y="10275"/>
                  </a:lnTo>
                  <a:lnTo>
                    <a:pt x="7464" y="9984"/>
                  </a:lnTo>
                  <a:lnTo>
                    <a:pt x="7658" y="9645"/>
                  </a:lnTo>
                  <a:lnTo>
                    <a:pt x="7755" y="9209"/>
                  </a:lnTo>
                  <a:lnTo>
                    <a:pt x="7804" y="8821"/>
                  </a:lnTo>
                  <a:lnTo>
                    <a:pt x="7804" y="8385"/>
                  </a:lnTo>
                  <a:lnTo>
                    <a:pt x="7755" y="8191"/>
                  </a:lnTo>
                  <a:lnTo>
                    <a:pt x="7658" y="7997"/>
                  </a:lnTo>
                  <a:lnTo>
                    <a:pt x="7513" y="7900"/>
                  </a:lnTo>
                  <a:lnTo>
                    <a:pt x="7319" y="7852"/>
                  </a:lnTo>
                  <a:lnTo>
                    <a:pt x="5526" y="7852"/>
                  </a:lnTo>
                  <a:lnTo>
                    <a:pt x="5235" y="7900"/>
                  </a:lnTo>
                  <a:lnTo>
                    <a:pt x="4944" y="7949"/>
                  </a:lnTo>
                  <a:lnTo>
                    <a:pt x="4653" y="8046"/>
                  </a:lnTo>
                  <a:lnTo>
                    <a:pt x="4411" y="8143"/>
                  </a:lnTo>
                  <a:lnTo>
                    <a:pt x="4411" y="7076"/>
                  </a:lnTo>
                  <a:lnTo>
                    <a:pt x="4750" y="7028"/>
                  </a:lnTo>
                  <a:lnTo>
                    <a:pt x="5041" y="6931"/>
                  </a:lnTo>
                  <a:lnTo>
                    <a:pt x="5623" y="6689"/>
                  </a:lnTo>
                  <a:lnTo>
                    <a:pt x="6156" y="6349"/>
                  </a:lnTo>
                  <a:lnTo>
                    <a:pt x="6592" y="5913"/>
                  </a:lnTo>
                  <a:lnTo>
                    <a:pt x="6980" y="5380"/>
                  </a:lnTo>
                  <a:lnTo>
                    <a:pt x="7222" y="4847"/>
                  </a:lnTo>
                  <a:lnTo>
                    <a:pt x="7319" y="4508"/>
                  </a:lnTo>
                  <a:lnTo>
                    <a:pt x="7416" y="4217"/>
                  </a:lnTo>
                  <a:lnTo>
                    <a:pt x="7464" y="3878"/>
                  </a:lnTo>
                  <a:lnTo>
                    <a:pt x="7464" y="3539"/>
                  </a:lnTo>
                  <a:lnTo>
                    <a:pt x="7464" y="3199"/>
                  </a:lnTo>
                  <a:lnTo>
                    <a:pt x="7416" y="2860"/>
                  </a:lnTo>
                  <a:lnTo>
                    <a:pt x="7319" y="2521"/>
                  </a:lnTo>
                  <a:lnTo>
                    <a:pt x="7174" y="2182"/>
                  </a:lnTo>
                  <a:lnTo>
                    <a:pt x="7028" y="1842"/>
                  </a:lnTo>
                  <a:lnTo>
                    <a:pt x="6883" y="1551"/>
                  </a:lnTo>
                  <a:lnTo>
                    <a:pt x="6641" y="1309"/>
                  </a:lnTo>
                  <a:lnTo>
                    <a:pt x="6447" y="1067"/>
                  </a:lnTo>
                  <a:lnTo>
                    <a:pt x="6156" y="825"/>
                  </a:lnTo>
                  <a:lnTo>
                    <a:pt x="5914" y="631"/>
                  </a:lnTo>
                  <a:lnTo>
                    <a:pt x="5623" y="437"/>
                  </a:lnTo>
                  <a:lnTo>
                    <a:pt x="5284" y="291"/>
                  </a:lnTo>
                  <a:lnTo>
                    <a:pt x="4993" y="146"/>
                  </a:lnTo>
                  <a:lnTo>
                    <a:pt x="4653" y="49"/>
                  </a:lnTo>
                  <a:lnTo>
                    <a:pt x="4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1"/>
            <p:cNvSpPr/>
            <p:nvPr/>
          </p:nvSpPr>
          <p:spPr>
            <a:xfrm>
              <a:off x="1417492" y="4036026"/>
              <a:ext cx="69020" cy="69020"/>
            </a:xfrm>
            <a:custGeom>
              <a:rect b="b" l="l" r="r" t="t"/>
              <a:pathLst>
                <a:path extrusionOk="0" h="3054" w="3054">
                  <a:moveTo>
                    <a:pt x="1552" y="1018"/>
                  </a:moveTo>
                  <a:lnTo>
                    <a:pt x="1745" y="1066"/>
                  </a:lnTo>
                  <a:lnTo>
                    <a:pt x="1891" y="1163"/>
                  </a:lnTo>
                  <a:lnTo>
                    <a:pt x="1988" y="1309"/>
                  </a:lnTo>
                  <a:lnTo>
                    <a:pt x="2036" y="1503"/>
                  </a:lnTo>
                  <a:lnTo>
                    <a:pt x="1988" y="1696"/>
                  </a:lnTo>
                  <a:lnTo>
                    <a:pt x="1891" y="1890"/>
                  </a:lnTo>
                  <a:lnTo>
                    <a:pt x="1745" y="1987"/>
                  </a:lnTo>
                  <a:lnTo>
                    <a:pt x="1552" y="2036"/>
                  </a:lnTo>
                  <a:lnTo>
                    <a:pt x="1358" y="1987"/>
                  </a:lnTo>
                  <a:lnTo>
                    <a:pt x="1164" y="1890"/>
                  </a:lnTo>
                  <a:lnTo>
                    <a:pt x="1067" y="1696"/>
                  </a:lnTo>
                  <a:lnTo>
                    <a:pt x="1018" y="1503"/>
                  </a:lnTo>
                  <a:lnTo>
                    <a:pt x="1067" y="1309"/>
                  </a:lnTo>
                  <a:lnTo>
                    <a:pt x="1164" y="1163"/>
                  </a:lnTo>
                  <a:lnTo>
                    <a:pt x="1358" y="1066"/>
                  </a:lnTo>
                  <a:lnTo>
                    <a:pt x="1552" y="1018"/>
                  </a:lnTo>
                  <a:close/>
                  <a:moveTo>
                    <a:pt x="1552" y="0"/>
                  </a:moveTo>
                  <a:lnTo>
                    <a:pt x="1212" y="49"/>
                  </a:lnTo>
                  <a:lnTo>
                    <a:pt x="970" y="97"/>
                  </a:lnTo>
                  <a:lnTo>
                    <a:pt x="679" y="242"/>
                  </a:lnTo>
                  <a:lnTo>
                    <a:pt x="485" y="436"/>
                  </a:lnTo>
                  <a:lnTo>
                    <a:pt x="291" y="679"/>
                  </a:lnTo>
                  <a:lnTo>
                    <a:pt x="146" y="921"/>
                  </a:lnTo>
                  <a:lnTo>
                    <a:pt x="49" y="1212"/>
                  </a:lnTo>
                  <a:lnTo>
                    <a:pt x="1" y="1503"/>
                  </a:lnTo>
                  <a:lnTo>
                    <a:pt x="49" y="1842"/>
                  </a:lnTo>
                  <a:lnTo>
                    <a:pt x="146" y="2133"/>
                  </a:lnTo>
                  <a:lnTo>
                    <a:pt x="291" y="2375"/>
                  </a:lnTo>
                  <a:lnTo>
                    <a:pt x="485" y="2617"/>
                  </a:lnTo>
                  <a:lnTo>
                    <a:pt x="679" y="2763"/>
                  </a:lnTo>
                  <a:lnTo>
                    <a:pt x="970" y="2908"/>
                  </a:lnTo>
                  <a:lnTo>
                    <a:pt x="1212" y="3005"/>
                  </a:lnTo>
                  <a:lnTo>
                    <a:pt x="1552" y="3053"/>
                  </a:lnTo>
                  <a:lnTo>
                    <a:pt x="1842" y="3005"/>
                  </a:lnTo>
                  <a:lnTo>
                    <a:pt x="2133" y="2908"/>
                  </a:lnTo>
                  <a:lnTo>
                    <a:pt x="2375" y="2763"/>
                  </a:lnTo>
                  <a:lnTo>
                    <a:pt x="2618" y="2617"/>
                  </a:lnTo>
                  <a:lnTo>
                    <a:pt x="2812" y="2375"/>
                  </a:lnTo>
                  <a:lnTo>
                    <a:pt x="2957" y="2133"/>
                  </a:lnTo>
                  <a:lnTo>
                    <a:pt x="3054" y="1842"/>
                  </a:lnTo>
                  <a:lnTo>
                    <a:pt x="3054" y="1503"/>
                  </a:lnTo>
                  <a:lnTo>
                    <a:pt x="3054" y="1212"/>
                  </a:lnTo>
                  <a:lnTo>
                    <a:pt x="2957" y="921"/>
                  </a:lnTo>
                  <a:lnTo>
                    <a:pt x="2812" y="679"/>
                  </a:lnTo>
                  <a:lnTo>
                    <a:pt x="2618" y="436"/>
                  </a:lnTo>
                  <a:lnTo>
                    <a:pt x="2375" y="242"/>
                  </a:lnTo>
                  <a:lnTo>
                    <a:pt x="2133" y="97"/>
                  </a:lnTo>
                  <a:lnTo>
                    <a:pt x="1842" y="49"/>
                  </a:lnTo>
                  <a:lnTo>
                    <a:pt x="15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1"/>
            <p:cNvSpPr/>
            <p:nvPr/>
          </p:nvSpPr>
          <p:spPr>
            <a:xfrm>
              <a:off x="1556595" y="3990012"/>
              <a:ext cx="147894" cy="171986"/>
            </a:xfrm>
            <a:custGeom>
              <a:rect b="b" l="l" r="r" t="t"/>
              <a:pathLst>
                <a:path extrusionOk="0" h="7610" w="6544">
                  <a:moveTo>
                    <a:pt x="3248" y="1212"/>
                  </a:moveTo>
                  <a:lnTo>
                    <a:pt x="4799" y="2763"/>
                  </a:lnTo>
                  <a:lnTo>
                    <a:pt x="4266" y="2763"/>
                  </a:lnTo>
                  <a:lnTo>
                    <a:pt x="4072" y="2812"/>
                  </a:lnTo>
                  <a:lnTo>
                    <a:pt x="3926" y="2908"/>
                  </a:lnTo>
                  <a:lnTo>
                    <a:pt x="3829" y="3054"/>
                  </a:lnTo>
                  <a:lnTo>
                    <a:pt x="3781" y="3248"/>
                  </a:lnTo>
                  <a:lnTo>
                    <a:pt x="3781" y="6592"/>
                  </a:lnTo>
                  <a:lnTo>
                    <a:pt x="2763" y="6592"/>
                  </a:lnTo>
                  <a:lnTo>
                    <a:pt x="2763" y="3248"/>
                  </a:lnTo>
                  <a:lnTo>
                    <a:pt x="2715" y="3054"/>
                  </a:lnTo>
                  <a:lnTo>
                    <a:pt x="2618" y="2908"/>
                  </a:lnTo>
                  <a:lnTo>
                    <a:pt x="2472" y="2812"/>
                  </a:lnTo>
                  <a:lnTo>
                    <a:pt x="2230" y="2763"/>
                  </a:lnTo>
                  <a:lnTo>
                    <a:pt x="1745" y="2763"/>
                  </a:lnTo>
                  <a:lnTo>
                    <a:pt x="3248" y="1212"/>
                  </a:lnTo>
                  <a:close/>
                  <a:moveTo>
                    <a:pt x="3248" y="1"/>
                  </a:moveTo>
                  <a:lnTo>
                    <a:pt x="3054" y="49"/>
                  </a:lnTo>
                  <a:lnTo>
                    <a:pt x="2909" y="146"/>
                  </a:lnTo>
                  <a:lnTo>
                    <a:pt x="146" y="2908"/>
                  </a:lnTo>
                  <a:lnTo>
                    <a:pt x="49" y="3005"/>
                  </a:lnTo>
                  <a:lnTo>
                    <a:pt x="1" y="3151"/>
                  </a:lnTo>
                  <a:lnTo>
                    <a:pt x="1" y="3296"/>
                  </a:lnTo>
                  <a:lnTo>
                    <a:pt x="49" y="3442"/>
                  </a:lnTo>
                  <a:lnTo>
                    <a:pt x="98" y="3587"/>
                  </a:lnTo>
                  <a:lnTo>
                    <a:pt x="243" y="3684"/>
                  </a:lnTo>
                  <a:lnTo>
                    <a:pt x="340" y="3732"/>
                  </a:lnTo>
                  <a:lnTo>
                    <a:pt x="534" y="3781"/>
                  </a:lnTo>
                  <a:lnTo>
                    <a:pt x="1745" y="3781"/>
                  </a:lnTo>
                  <a:lnTo>
                    <a:pt x="1745" y="7125"/>
                  </a:lnTo>
                  <a:lnTo>
                    <a:pt x="1794" y="7319"/>
                  </a:lnTo>
                  <a:lnTo>
                    <a:pt x="1891" y="7464"/>
                  </a:lnTo>
                  <a:lnTo>
                    <a:pt x="2036" y="7561"/>
                  </a:lnTo>
                  <a:lnTo>
                    <a:pt x="2230" y="7610"/>
                  </a:lnTo>
                  <a:lnTo>
                    <a:pt x="4266" y="7610"/>
                  </a:lnTo>
                  <a:lnTo>
                    <a:pt x="4459" y="7561"/>
                  </a:lnTo>
                  <a:lnTo>
                    <a:pt x="4653" y="7464"/>
                  </a:lnTo>
                  <a:lnTo>
                    <a:pt x="4750" y="7319"/>
                  </a:lnTo>
                  <a:lnTo>
                    <a:pt x="4799" y="7125"/>
                  </a:lnTo>
                  <a:lnTo>
                    <a:pt x="4799" y="3781"/>
                  </a:lnTo>
                  <a:lnTo>
                    <a:pt x="6010" y="3781"/>
                  </a:lnTo>
                  <a:lnTo>
                    <a:pt x="6156" y="3732"/>
                  </a:lnTo>
                  <a:lnTo>
                    <a:pt x="6301" y="3684"/>
                  </a:lnTo>
                  <a:lnTo>
                    <a:pt x="6398" y="3587"/>
                  </a:lnTo>
                  <a:lnTo>
                    <a:pt x="6495" y="3442"/>
                  </a:lnTo>
                  <a:lnTo>
                    <a:pt x="6543" y="3296"/>
                  </a:lnTo>
                  <a:lnTo>
                    <a:pt x="6543" y="3151"/>
                  </a:lnTo>
                  <a:lnTo>
                    <a:pt x="6447" y="3005"/>
                  </a:lnTo>
                  <a:lnTo>
                    <a:pt x="6398" y="2908"/>
                  </a:lnTo>
                  <a:lnTo>
                    <a:pt x="3636" y="146"/>
                  </a:lnTo>
                  <a:lnTo>
                    <a:pt x="3442" y="49"/>
                  </a:lnTo>
                  <a:lnTo>
                    <a:pt x="32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1"/>
            <p:cNvSpPr/>
            <p:nvPr/>
          </p:nvSpPr>
          <p:spPr>
            <a:xfrm>
              <a:off x="1596032" y="4184982"/>
              <a:ext cx="69020" cy="95304"/>
            </a:xfrm>
            <a:custGeom>
              <a:rect b="b" l="l" r="r" t="t"/>
              <a:pathLst>
                <a:path extrusionOk="0" h="4217" w="3054">
                  <a:moveTo>
                    <a:pt x="2036" y="1018"/>
                  </a:moveTo>
                  <a:lnTo>
                    <a:pt x="2036" y="3199"/>
                  </a:lnTo>
                  <a:lnTo>
                    <a:pt x="1018" y="3199"/>
                  </a:lnTo>
                  <a:lnTo>
                    <a:pt x="1018" y="1018"/>
                  </a:lnTo>
                  <a:close/>
                  <a:moveTo>
                    <a:pt x="485" y="0"/>
                  </a:moveTo>
                  <a:lnTo>
                    <a:pt x="291" y="49"/>
                  </a:lnTo>
                  <a:lnTo>
                    <a:pt x="146" y="146"/>
                  </a:lnTo>
                  <a:lnTo>
                    <a:pt x="49" y="340"/>
                  </a:lnTo>
                  <a:lnTo>
                    <a:pt x="0" y="533"/>
                  </a:lnTo>
                  <a:lnTo>
                    <a:pt x="0" y="3684"/>
                  </a:lnTo>
                  <a:lnTo>
                    <a:pt x="49" y="3878"/>
                  </a:lnTo>
                  <a:lnTo>
                    <a:pt x="146" y="4023"/>
                  </a:lnTo>
                  <a:lnTo>
                    <a:pt x="291" y="4168"/>
                  </a:lnTo>
                  <a:lnTo>
                    <a:pt x="485" y="4217"/>
                  </a:lnTo>
                  <a:lnTo>
                    <a:pt x="2521" y="4217"/>
                  </a:lnTo>
                  <a:lnTo>
                    <a:pt x="2714" y="4168"/>
                  </a:lnTo>
                  <a:lnTo>
                    <a:pt x="2908" y="4023"/>
                  </a:lnTo>
                  <a:lnTo>
                    <a:pt x="3005" y="3878"/>
                  </a:lnTo>
                  <a:lnTo>
                    <a:pt x="3054" y="3684"/>
                  </a:lnTo>
                  <a:lnTo>
                    <a:pt x="3054" y="533"/>
                  </a:lnTo>
                  <a:lnTo>
                    <a:pt x="3005" y="340"/>
                  </a:lnTo>
                  <a:lnTo>
                    <a:pt x="2908" y="146"/>
                  </a:lnTo>
                  <a:lnTo>
                    <a:pt x="2714" y="49"/>
                  </a:lnTo>
                  <a:lnTo>
                    <a:pt x="25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1"/>
            <p:cNvSpPr/>
            <p:nvPr/>
          </p:nvSpPr>
          <p:spPr>
            <a:xfrm>
              <a:off x="1596032" y="4302186"/>
              <a:ext cx="69020" cy="79959"/>
            </a:xfrm>
            <a:custGeom>
              <a:rect b="b" l="l" r="r" t="t"/>
              <a:pathLst>
                <a:path extrusionOk="0" h="3538" w="3054">
                  <a:moveTo>
                    <a:pt x="2036" y="1018"/>
                  </a:moveTo>
                  <a:lnTo>
                    <a:pt x="2036" y="2520"/>
                  </a:lnTo>
                  <a:lnTo>
                    <a:pt x="1018" y="2520"/>
                  </a:lnTo>
                  <a:lnTo>
                    <a:pt x="1018" y="1018"/>
                  </a:lnTo>
                  <a:close/>
                  <a:moveTo>
                    <a:pt x="485" y="0"/>
                  </a:moveTo>
                  <a:lnTo>
                    <a:pt x="291" y="49"/>
                  </a:lnTo>
                  <a:lnTo>
                    <a:pt x="146" y="194"/>
                  </a:lnTo>
                  <a:lnTo>
                    <a:pt x="49" y="339"/>
                  </a:lnTo>
                  <a:lnTo>
                    <a:pt x="0" y="533"/>
                  </a:lnTo>
                  <a:lnTo>
                    <a:pt x="0" y="3005"/>
                  </a:lnTo>
                  <a:lnTo>
                    <a:pt x="49" y="3199"/>
                  </a:lnTo>
                  <a:lnTo>
                    <a:pt x="146" y="3393"/>
                  </a:lnTo>
                  <a:lnTo>
                    <a:pt x="291" y="3490"/>
                  </a:lnTo>
                  <a:lnTo>
                    <a:pt x="485" y="3538"/>
                  </a:lnTo>
                  <a:lnTo>
                    <a:pt x="2521" y="3538"/>
                  </a:lnTo>
                  <a:lnTo>
                    <a:pt x="2714" y="3490"/>
                  </a:lnTo>
                  <a:lnTo>
                    <a:pt x="2908" y="3393"/>
                  </a:lnTo>
                  <a:lnTo>
                    <a:pt x="3005" y="3199"/>
                  </a:lnTo>
                  <a:lnTo>
                    <a:pt x="3054" y="3005"/>
                  </a:lnTo>
                  <a:lnTo>
                    <a:pt x="3054" y="533"/>
                  </a:lnTo>
                  <a:lnTo>
                    <a:pt x="3005" y="339"/>
                  </a:lnTo>
                  <a:lnTo>
                    <a:pt x="2908" y="194"/>
                  </a:lnTo>
                  <a:lnTo>
                    <a:pt x="2714" y="49"/>
                  </a:lnTo>
                  <a:lnTo>
                    <a:pt x="25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41"/>
          <p:cNvGrpSpPr/>
          <p:nvPr/>
        </p:nvGrpSpPr>
        <p:grpSpPr>
          <a:xfrm>
            <a:off x="1947173" y="1257859"/>
            <a:ext cx="308897" cy="392155"/>
            <a:chOff x="7492078" y="3987820"/>
            <a:chExt cx="308897" cy="392155"/>
          </a:xfrm>
        </p:grpSpPr>
        <p:sp>
          <p:nvSpPr>
            <p:cNvPr id="567" name="Google Shape;567;p41"/>
            <p:cNvSpPr/>
            <p:nvPr/>
          </p:nvSpPr>
          <p:spPr>
            <a:xfrm>
              <a:off x="7492078" y="3987820"/>
              <a:ext cx="308897" cy="392155"/>
            </a:xfrm>
            <a:custGeom>
              <a:rect b="b" l="l" r="r" t="t"/>
              <a:pathLst>
                <a:path extrusionOk="0" h="17352" w="13668">
                  <a:moveTo>
                    <a:pt x="10809" y="1745"/>
                  </a:moveTo>
                  <a:lnTo>
                    <a:pt x="11923" y="2909"/>
                  </a:lnTo>
                  <a:lnTo>
                    <a:pt x="10809" y="2909"/>
                  </a:lnTo>
                  <a:lnTo>
                    <a:pt x="10809" y="1745"/>
                  </a:lnTo>
                  <a:close/>
                  <a:moveTo>
                    <a:pt x="9791" y="1018"/>
                  </a:moveTo>
                  <a:lnTo>
                    <a:pt x="9791" y="3393"/>
                  </a:lnTo>
                  <a:lnTo>
                    <a:pt x="9839" y="3587"/>
                  </a:lnTo>
                  <a:lnTo>
                    <a:pt x="9936" y="3781"/>
                  </a:lnTo>
                  <a:lnTo>
                    <a:pt x="10082" y="3878"/>
                  </a:lnTo>
                  <a:lnTo>
                    <a:pt x="10275" y="3926"/>
                  </a:lnTo>
                  <a:lnTo>
                    <a:pt x="12650" y="3926"/>
                  </a:lnTo>
                  <a:lnTo>
                    <a:pt x="12650" y="16333"/>
                  </a:lnTo>
                  <a:lnTo>
                    <a:pt x="1019" y="16333"/>
                  </a:lnTo>
                  <a:lnTo>
                    <a:pt x="1019" y="1018"/>
                  </a:lnTo>
                  <a:close/>
                  <a:moveTo>
                    <a:pt x="486" y="1"/>
                  </a:moveTo>
                  <a:lnTo>
                    <a:pt x="292" y="49"/>
                  </a:lnTo>
                  <a:lnTo>
                    <a:pt x="146" y="146"/>
                  </a:lnTo>
                  <a:lnTo>
                    <a:pt x="49" y="340"/>
                  </a:lnTo>
                  <a:lnTo>
                    <a:pt x="1" y="534"/>
                  </a:lnTo>
                  <a:lnTo>
                    <a:pt x="1" y="16866"/>
                  </a:lnTo>
                  <a:lnTo>
                    <a:pt x="49" y="17060"/>
                  </a:lnTo>
                  <a:lnTo>
                    <a:pt x="146" y="17206"/>
                  </a:lnTo>
                  <a:lnTo>
                    <a:pt x="292" y="17303"/>
                  </a:lnTo>
                  <a:lnTo>
                    <a:pt x="486" y="17351"/>
                  </a:lnTo>
                  <a:lnTo>
                    <a:pt x="13183" y="17351"/>
                  </a:lnTo>
                  <a:lnTo>
                    <a:pt x="13377" y="17303"/>
                  </a:lnTo>
                  <a:lnTo>
                    <a:pt x="13523" y="17206"/>
                  </a:lnTo>
                  <a:lnTo>
                    <a:pt x="13620" y="17060"/>
                  </a:lnTo>
                  <a:lnTo>
                    <a:pt x="13668" y="16866"/>
                  </a:lnTo>
                  <a:lnTo>
                    <a:pt x="13668" y="3345"/>
                  </a:lnTo>
                  <a:lnTo>
                    <a:pt x="13620" y="3199"/>
                  </a:lnTo>
                  <a:lnTo>
                    <a:pt x="13523" y="3054"/>
                  </a:lnTo>
                  <a:lnTo>
                    <a:pt x="10663" y="146"/>
                  </a:lnTo>
                  <a:lnTo>
                    <a:pt x="10469" y="49"/>
                  </a:lnTo>
                  <a:lnTo>
                    <a:pt x="10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1"/>
            <p:cNvSpPr/>
            <p:nvPr/>
          </p:nvSpPr>
          <p:spPr>
            <a:xfrm>
              <a:off x="7538092" y="4205797"/>
              <a:ext cx="216892" cy="82174"/>
            </a:xfrm>
            <a:custGeom>
              <a:rect b="b" l="l" r="r" t="t"/>
              <a:pathLst>
                <a:path extrusionOk="0" h="3636" w="9597">
                  <a:moveTo>
                    <a:pt x="8579" y="1018"/>
                  </a:moveTo>
                  <a:lnTo>
                    <a:pt x="8579" y="2617"/>
                  </a:lnTo>
                  <a:lnTo>
                    <a:pt x="1018" y="2617"/>
                  </a:lnTo>
                  <a:lnTo>
                    <a:pt x="1018" y="1018"/>
                  </a:lnTo>
                  <a:close/>
                  <a:moveTo>
                    <a:pt x="485" y="0"/>
                  </a:moveTo>
                  <a:lnTo>
                    <a:pt x="291" y="49"/>
                  </a:lnTo>
                  <a:lnTo>
                    <a:pt x="146" y="146"/>
                  </a:lnTo>
                  <a:lnTo>
                    <a:pt x="49" y="291"/>
                  </a:lnTo>
                  <a:lnTo>
                    <a:pt x="0" y="485"/>
                  </a:lnTo>
                  <a:lnTo>
                    <a:pt x="0" y="3150"/>
                  </a:lnTo>
                  <a:lnTo>
                    <a:pt x="49" y="3344"/>
                  </a:lnTo>
                  <a:lnTo>
                    <a:pt x="146" y="3490"/>
                  </a:lnTo>
                  <a:lnTo>
                    <a:pt x="291" y="3587"/>
                  </a:lnTo>
                  <a:lnTo>
                    <a:pt x="485" y="3635"/>
                  </a:lnTo>
                  <a:lnTo>
                    <a:pt x="9112" y="3635"/>
                  </a:lnTo>
                  <a:lnTo>
                    <a:pt x="9306" y="3587"/>
                  </a:lnTo>
                  <a:lnTo>
                    <a:pt x="9451" y="3490"/>
                  </a:lnTo>
                  <a:lnTo>
                    <a:pt x="9548" y="3344"/>
                  </a:lnTo>
                  <a:lnTo>
                    <a:pt x="9596" y="3150"/>
                  </a:lnTo>
                  <a:lnTo>
                    <a:pt x="9596" y="485"/>
                  </a:lnTo>
                  <a:lnTo>
                    <a:pt x="9548" y="291"/>
                  </a:lnTo>
                  <a:lnTo>
                    <a:pt x="9451" y="146"/>
                  </a:lnTo>
                  <a:lnTo>
                    <a:pt x="9306" y="49"/>
                  </a:lnTo>
                  <a:lnTo>
                    <a:pt x="91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1"/>
            <p:cNvSpPr/>
            <p:nvPr/>
          </p:nvSpPr>
          <p:spPr>
            <a:xfrm>
              <a:off x="7538092" y="4310932"/>
              <a:ext cx="216892" cy="23029"/>
            </a:xfrm>
            <a:custGeom>
              <a:rect b="b" l="l" r="r" t="t"/>
              <a:pathLst>
                <a:path extrusionOk="0" h="1019" w="9597">
                  <a:moveTo>
                    <a:pt x="485" y="1"/>
                  </a:moveTo>
                  <a:lnTo>
                    <a:pt x="291" y="49"/>
                  </a:lnTo>
                  <a:lnTo>
                    <a:pt x="146" y="146"/>
                  </a:lnTo>
                  <a:lnTo>
                    <a:pt x="49" y="340"/>
                  </a:lnTo>
                  <a:lnTo>
                    <a:pt x="0" y="534"/>
                  </a:lnTo>
                  <a:lnTo>
                    <a:pt x="49" y="728"/>
                  </a:lnTo>
                  <a:lnTo>
                    <a:pt x="146" y="873"/>
                  </a:lnTo>
                  <a:lnTo>
                    <a:pt x="291" y="970"/>
                  </a:lnTo>
                  <a:lnTo>
                    <a:pt x="485" y="1019"/>
                  </a:lnTo>
                  <a:lnTo>
                    <a:pt x="9112" y="1019"/>
                  </a:lnTo>
                  <a:lnTo>
                    <a:pt x="9306" y="970"/>
                  </a:lnTo>
                  <a:lnTo>
                    <a:pt x="9451" y="873"/>
                  </a:lnTo>
                  <a:lnTo>
                    <a:pt x="9548" y="728"/>
                  </a:lnTo>
                  <a:lnTo>
                    <a:pt x="9596" y="534"/>
                  </a:lnTo>
                  <a:lnTo>
                    <a:pt x="9548" y="340"/>
                  </a:lnTo>
                  <a:lnTo>
                    <a:pt x="9451" y="146"/>
                  </a:lnTo>
                  <a:lnTo>
                    <a:pt x="9306" y="49"/>
                  </a:lnTo>
                  <a:lnTo>
                    <a:pt x="9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1"/>
            <p:cNvSpPr/>
            <p:nvPr/>
          </p:nvSpPr>
          <p:spPr>
            <a:xfrm>
              <a:off x="7606005" y="4033834"/>
              <a:ext cx="81066" cy="102966"/>
            </a:xfrm>
            <a:custGeom>
              <a:rect b="b" l="l" r="r" t="t"/>
              <a:pathLst>
                <a:path extrusionOk="0" h="4556" w="3587">
                  <a:moveTo>
                    <a:pt x="1793" y="0"/>
                  </a:moveTo>
                  <a:lnTo>
                    <a:pt x="1454" y="49"/>
                  </a:lnTo>
                  <a:lnTo>
                    <a:pt x="1163" y="146"/>
                  </a:lnTo>
                  <a:lnTo>
                    <a:pt x="873" y="243"/>
                  </a:lnTo>
                  <a:lnTo>
                    <a:pt x="630" y="436"/>
                  </a:lnTo>
                  <a:lnTo>
                    <a:pt x="388" y="679"/>
                  </a:lnTo>
                  <a:lnTo>
                    <a:pt x="243" y="921"/>
                  </a:lnTo>
                  <a:lnTo>
                    <a:pt x="97" y="1212"/>
                  </a:lnTo>
                  <a:lnTo>
                    <a:pt x="49" y="1551"/>
                  </a:lnTo>
                  <a:lnTo>
                    <a:pt x="0" y="1793"/>
                  </a:lnTo>
                  <a:lnTo>
                    <a:pt x="49" y="1987"/>
                  </a:lnTo>
                  <a:lnTo>
                    <a:pt x="146" y="2133"/>
                  </a:lnTo>
                  <a:lnTo>
                    <a:pt x="339" y="2278"/>
                  </a:lnTo>
                  <a:lnTo>
                    <a:pt x="727" y="2278"/>
                  </a:lnTo>
                  <a:lnTo>
                    <a:pt x="873" y="2133"/>
                  </a:lnTo>
                  <a:lnTo>
                    <a:pt x="970" y="1987"/>
                  </a:lnTo>
                  <a:lnTo>
                    <a:pt x="1018" y="1793"/>
                  </a:lnTo>
                  <a:lnTo>
                    <a:pt x="1018" y="1696"/>
                  </a:lnTo>
                  <a:lnTo>
                    <a:pt x="1115" y="1406"/>
                  </a:lnTo>
                  <a:lnTo>
                    <a:pt x="1309" y="1212"/>
                  </a:lnTo>
                  <a:lnTo>
                    <a:pt x="1503" y="1066"/>
                  </a:lnTo>
                  <a:lnTo>
                    <a:pt x="1793" y="1018"/>
                  </a:lnTo>
                  <a:lnTo>
                    <a:pt x="2084" y="1066"/>
                  </a:lnTo>
                  <a:lnTo>
                    <a:pt x="2327" y="1260"/>
                  </a:lnTo>
                  <a:lnTo>
                    <a:pt x="2472" y="1454"/>
                  </a:lnTo>
                  <a:lnTo>
                    <a:pt x="2569" y="1745"/>
                  </a:lnTo>
                  <a:lnTo>
                    <a:pt x="2569" y="1890"/>
                  </a:lnTo>
                  <a:lnTo>
                    <a:pt x="2520" y="2036"/>
                  </a:lnTo>
                  <a:lnTo>
                    <a:pt x="2423" y="2181"/>
                  </a:lnTo>
                  <a:lnTo>
                    <a:pt x="2327" y="2327"/>
                  </a:lnTo>
                  <a:lnTo>
                    <a:pt x="2230" y="2423"/>
                  </a:lnTo>
                  <a:lnTo>
                    <a:pt x="2084" y="2472"/>
                  </a:lnTo>
                  <a:lnTo>
                    <a:pt x="1939" y="2520"/>
                  </a:lnTo>
                  <a:lnTo>
                    <a:pt x="1793" y="2569"/>
                  </a:lnTo>
                  <a:lnTo>
                    <a:pt x="1600" y="2617"/>
                  </a:lnTo>
                  <a:lnTo>
                    <a:pt x="1454" y="2714"/>
                  </a:lnTo>
                  <a:lnTo>
                    <a:pt x="1309" y="2860"/>
                  </a:lnTo>
                  <a:lnTo>
                    <a:pt x="1309" y="3053"/>
                  </a:lnTo>
                  <a:lnTo>
                    <a:pt x="1309" y="4071"/>
                  </a:lnTo>
                  <a:lnTo>
                    <a:pt x="1309" y="4265"/>
                  </a:lnTo>
                  <a:lnTo>
                    <a:pt x="1454" y="4410"/>
                  </a:lnTo>
                  <a:lnTo>
                    <a:pt x="1600" y="4507"/>
                  </a:lnTo>
                  <a:lnTo>
                    <a:pt x="1793" y="4556"/>
                  </a:lnTo>
                  <a:lnTo>
                    <a:pt x="1987" y="4507"/>
                  </a:lnTo>
                  <a:lnTo>
                    <a:pt x="2133" y="4410"/>
                  </a:lnTo>
                  <a:lnTo>
                    <a:pt x="2278" y="4265"/>
                  </a:lnTo>
                  <a:lnTo>
                    <a:pt x="2327" y="4071"/>
                  </a:lnTo>
                  <a:lnTo>
                    <a:pt x="2327" y="3490"/>
                  </a:lnTo>
                  <a:lnTo>
                    <a:pt x="2520" y="3441"/>
                  </a:lnTo>
                  <a:lnTo>
                    <a:pt x="2714" y="3296"/>
                  </a:lnTo>
                  <a:lnTo>
                    <a:pt x="2908" y="3199"/>
                  </a:lnTo>
                  <a:lnTo>
                    <a:pt x="3102" y="3005"/>
                  </a:lnTo>
                  <a:lnTo>
                    <a:pt x="3296" y="2714"/>
                  </a:lnTo>
                  <a:lnTo>
                    <a:pt x="3490" y="2423"/>
                  </a:lnTo>
                  <a:lnTo>
                    <a:pt x="3538" y="2084"/>
                  </a:lnTo>
                  <a:lnTo>
                    <a:pt x="3587" y="1696"/>
                  </a:lnTo>
                  <a:lnTo>
                    <a:pt x="3538" y="1357"/>
                  </a:lnTo>
                  <a:lnTo>
                    <a:pt x="3393" y="1066"/>
                  </a:lnTo>
                  <a:lnTo>
                    <a:pt x="3247" y="776"/>
                  </a:lnTo>
                  <a:lnTo>
                    <a:pt x="3054" y="533"/>
                  </a:lnTo>
                  <a:lnTo>
                    <a:pt x="2763" y="291"/>
                  </a:lnTo>
                  <a:lnTo>
                    <a:pt x="2472" y="146"/>
                  </a:lnTo>
                  <a:lnTo>
                    <a:pt x="2181" y="49"/>
                  </a:lnTo>
                  <a:lnTo>
                    <a:pt x="18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1"/>
            <p:cNvSpPr/>
            <p:nvPr/>
          </p:nvSpPr>
          <p:spPr>
            <a:xfrm>
              <a:off x="7635566" y="4159783"/>
              <a:ext cx="23029" cy="23029"/>
            </a:xfrm>
            <a:custGeom>
              <a:rect b="b" l="l" r="r" t="t"/>
              <a:pathLst>
                <a:path extrusionOk="0" h="1019" w="1019">
                  <a:moveTo>
                    <a:pt x="485" y="1"/>
                  </a:moveTo>
                  <a:lnTo>
                    <a:pt x="292" y="49"/>
                  </a:lnTo>
                  <a:lnTo>
                    <a:pt x="146" y="195"/>
                  </a:lnTo>
                  <a:lnTo>
                    <a:pt x="1" y="340"/>
                  </a:lnTo>
                  <a:lnTo>
                    <a:pt x="1" y="534"/>
                  </a:lnTo>
                  <a:lnTo>
                    <a:pt x="1" y="728"/>
                  </a:lnTo>
                  <a:lnTo>
                    <a:pt x="146" y="873"/>
                  </a:lnTo>
                  <a:lnTo>
                    <a:pt x="292" y="1018"/>
                  </a:lnTo>
                  <a:lnTo>
                    <a:pt x="679" y="1018"/>
                  </a:lnTo>
                  <a:lnTo>
                    <a:pt x="825" y="873"/>
                  </a:lnTo>
                  <a:lnTo>
                    <a:pt x="970" y="728"/>
                  </a:lnTo>
                  <a:lnTo>
                    <a:pt x="1019" y="534"/>
                  </a:lnTo>
                  <a:lnTo>
                    <a:pt x="970" y="340"/>
                  </a:lnTo>
                  <a:lnTo>
                    <a:pt x="825" y="195"/>
                  </a:lnTo>
                  <a:lnTo>
                    <a:pt x="679" y="49"/>
                  </a:lnTo>
                  <a:lnTo>
                    <a:pt x="4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